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4122" r:id="rId2"/>
  </p:sldMasterIdLst>
  <p:notesMasterIdLst>
    <p:notesMasterId r:id="rId24"/>
  </p:notesMasterIdLst>
  <p:handoutMasterIdLst>
    <p:handoutMasterId r:id="rId25"/>
  </p:handoutMasterIdLst>
  <p:sldIdLst>
    <p:sldId id="275" r:id="rId3"/>
    <p:sldId id="274" r:id="rId4"/>
    <p:sldId id="271" r:id="rId5"/>
    <p:sldId id="261" r:id="rId6"/>
    <p:sldId id="263" r:id="rId7"/>
    <p:sldId id="264" r:id="rId8"/>
    <p:sldId id="288" r:id="rId9"/>
    <p:sldId id="265" r:id="rId10"/>
    <p:sldId id="278" r:id="rId11"/>
    <p:sldId id="287" r:id="rId12"/>
    <p:sldId id="270" r:id="rId13"/>
    <p:sldId id="279" r:id="rId14"/>
    <p:sldId id="281" r:id="rId15"/>
    <p:sldId id="269" r:id="rId16"/>
    <p:sldId id="282" r:id="rId17"/>
    <p:sldId id="283" r:id="rId18"/>
    <p:sldId id="273" r:id="rId19"/>
    <p:sldId id="284" r:id="rId20"/>
    <p:sldId id="286" r:id="rId21"/>
    <p:sldId id="285" r:id="rId22"/>
    <p:sldId id="277" r:id="rId2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BD1"/>
    <a:srgbClr val="FFFF02"/>
    <a:srgbClr val="D98009"/>
    <a:srgbClr val="DB2F36"/>
    <a:srgbClr val="003695"/>
    <a:srgbClr val="DB2D36"/>
    <a:srgbClr val="709CD2"/>
    <a:srgbClr val="CDD9EA"/>
    <a:srgbClr val="004B95"/>
    <a:srgbClr val="F6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944" autoAdjust="0"/>
  </p:normalViewPr>
  <p:slideViewPr>
    <p:cSldViewPr>
      <p:cViewPr varScale="1">
        <p:scale>
          <a:sx n="86" d="100"/>
          <a:sy n="86" d="100"/>
        </p:scale>
        <p:origin x="8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5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estand:Flag_of_Spain_Under_Franco_1936_1938.png" TargetMode="External"/><Relationship Id="rId7" Type="http://schemas.openxmlformats.org/officeDocument/2006/relationships/hyperlink" Target="http://westkingsmusic.wikispaces.com/Tyler" TargetMode="External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6" Type="http://schemas.openxmlformats.org/officeDocument/2006/relationships/image" Target="../media/image22.jpeg"/><Relationship Id="rId5" Type="http://schemas.openxmlformats.org/officeDocument/2006/relationships/hyperlink" Target="http://commons.wikimedia.org/wiki/File:Flag_of_France.png" TargetMode="External"/><Relationship Id="rId4" Type="http://schemas.openxmlformats.org/officeDocument/2006/relationships/image" Target="../media/image21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estand:Flag_of_Spain_Under_Franco_1936_1938.png" TargetMode="External"/><Relationship Id="rId7" Type="http://schemas.openxmlformats.org/officeDocument/2006/relationships/hyperlink" Target="http://westkingsmusic.wikispaces.com/Tyler" TargetMode="External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6" Type="http://schemas.openxmlformats.org/officeDocument/2006/relationships/image" Target="../media/image22.jpeg"/><Relationship Id="rId5" Type="http://schemas.openxmlformats.org/officeDocument/2006/relationships/hyperlink" Target="http://commons.wikimedia.org/wiki/File:Flag_of_France.png" TargetMode="External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7E3AC-E4F2-4842-8974-FF52C35AFEB6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A542868-4B27-4DDA-B7C0-5A469ABE5DB1}">
      <dgm:prSet phldrT="[Text]"/>
      <dgm:spPr/>
      <dgm:t>
        <a:bodyPr/>
        <a:lstStyle/>
        <a:p>
          <a:r>
            <a:rPr lang="de-DE" dirty="0"/>
            <a:t>Vernetzung </a:t>
          </a:r>
          <a:r>
            <a:rPr lang="de-DE" b="1" dirty="0"/>
            <a:t>allgemeiner</a:t>
          </a:r>
          <a:br>
            <a:rPr lang="de-DE" b="1" dirty="0"/>
          </a:br>
          <a:r>
            <a:rPr lang="de-DE" dirty="0"/>
            <a:t>und</a:t>
          </a:r>
          <a:br>
            <a:rPr lang="de-DE" dirty="0"/>
          </a:br>
          <a:r>
            <a:rPr lang="de-DE" b="1" dirty="0"/>
            <a:t>beruflicher Bildung</a:t>
          </a:r>
        </a:p>
      </dgm:t>
    </dgm:pt>
    <dgm:pt modelId="{FB189E8F-C590-4A98-B805-04FC550F8A4A}" type="parTrans" cxnId="{D7A65EEB-D6C6-4BA6-88C2-1E026198AA77}">
      <dgm:prSet/>
      <dgm:spPr/>
      <dgm:t>
        <a:bodyPr/>
        <a:lstStyle/>
        <a:p>
          <a:endParaRPr lang="de-DE"/>
        </a:p>
      </dgm:t>
    </dgm:pt>
    <dgm:pt modelId="{C8B83A98-2157-46A0-97B6-932FD85E5FA6}" type="sibTrans" cxnId="{D7A65EEB-D6C6-4BA6-88C2-1E026198AA77}">
      <dgm:prSet/>
      <dgm:spPr/>
      <dgm:t>
        <a:bodyPr/>
        <a:lstStyle/>
        <a:p>
          <a:endParaRPr lang="de-DE"/>
        </a:p>
      </dgm:t>
    </dgm:pt>
    <dgm:pt modelId="{280BDA9C-7952-4026-8F01-48564272BC33}">
      <dgm:prSet phldrT="[Text]" custT="1"/>
      <dgm:spPr/>
      <dgm:t>
        <a:bodyPr/>
        <a:lstStyle/>
        <a:p>
          <a:r>
            <a:rPr lang="de-DE" sz="2400" b="1" dirty="0"/>
            <a:t>Allgemeine Hochschul-reife</a:t>
          </a:r>
          <a:endParaRPr lang="de-DE" sz="1600" b="1" dirty="0"/>
        </a:p>
      </dgm:t>
    </dgm:pt>
    <dgm:pt modelId="{0BB88F5D-54A9-41D2-8487-95D6A9A96783}" type="parTrans" cxnId="{CC5A7C42-9251-47AC-92A9-F467840BCE99}">
      <dgm:prSet/>
      <dgm:spPr/>
      <dgm:t>
        <a:bodyPr/>
        <a:lstStyle/>
        <a:p>
          <a:endParaRPr lang="de-DE"/>
        </a:p>
      </dgm:t>
    </dgm:pt>
    <dgm:pt modelId="{0094242E-7B1B-497A-A620-5BB29184A130}" type="sibTrans" cxnId="{CC5A7C42-9251-47AC-92A9-F467840BCE99}">
      <dgm:prSet/>
      <dgm:spPr/>
      <dgm:t>
        <a:bodyPr/>
        <a:lstStyle/>
        <a:p>
          <a:endParaRPr lang="de-DE"/>
        </a:p>
      </dgm:t>
    </dgm:pt>
    <dgm:pt modelId="{5AC5F14D-C03C-4D74-9B5B-0A71F4F324DA}">
      <dgm:prSet phldrT="[Text]"/>
      <dgm:spPr/>
      <dgm:t>
        <a:bodyPr/>
        <a:lstStyle/>
        <a:p>
          <a:r>
            <a:rPr lang="de-DE" dirty="0"/>
            <a:t>Vorbereitung auf die Anforderungen eines </a:t>
          </a:r>
          <a:r>
            <a:rPr lang="de-DE" b="1" dirty="0"/>
            <a:t>Studiums</a:t>
          </a:r>
          <a:r>
            <a:rPr lang="de-DE" dirty="0"/>
            <a:t> bzw.</a:t>
          </a:r>
          <a:br>
            <a:rPr lang="de-DE" dirty="0"/>
          </a:br>
          <a:r>
            <a:rPr lang="de-DE" dirty="0"/>
            <a:t>der </a:t>
          </a:r>
          <a:r>
            <a:rPr lang="de-DE" b="1" dirty="0"/>
            <a:t>Arbeitswelt</a:t>
          </a:r>
        </a:p>
      </dgm:t>
    </dgm:pt>
    <dgm:pt modelId="{66DD1C2C-5F8D-44C6-9156-BE89F5046D52}" type="parTrans" cxnId="{0636B76A-9BB4-4BAE-96E5-BBE4968AF48F}">
      <dgm:prSet/>
      <dgm:spPr/>
      <dgm:t>
        <a:bodyPr/>
        <a:lstStyle/>
        <a:p>
          <a:endParaRPr lang="de-DE"/>
        </a:p>
      </dgm:t>
    </dgm:pt>
    <dgm:pt modelId="{91EDF3DF-A0D2-49CC-A0AA-9737C10179D5}" type="sibTrans" cxnId="{0636B76A-9BB4-4BAE-96E5-BBE4968AF48F}">
      <dgm:prSet/>
      <dgm:spPr/>
      <dgm:t>
        <a:bodyPr/>
        <a:lstStyle/>
        <a:p>
          <a:endParaRPr lang="de-DE"/>
        </a:p>
      </dgm:t>
    </dgm:pt>
    <dgm:pt modelId="{3480F4A8-7444-4058-8438-A4CF29C61BD6}" type="pres">
      <dgm:prSet presAssocID="{ABA7E3AC-E4F2-4842-8974-FF52C35AFEB6}" presName="Name0" presStyleCnt="0">
        <dgm:presLayoutVars>
          <dgm:dir/>
          <dgm:resizeHandles val="exact"/>
        </dgm:presLayoutVars>
      </dgm:prSet>
      <dgm:spPr/>
    </dgm:pt>
    <dgm:pt modelId="{720B7EFA-B535-4675-A338-1F014ECF4331}" type="pres">
      <dgm:prSet presAssocID="{BA542868-4B27-4DDA-B7C0-5A469ABE5DB1}" presName="node" presStyleLbl="node1" presStyleIdx="0" presStyleCnt="3" custScaleY="123053">
        <dgm:presLayoutVars>
          <dgm:bulletEnabled val="1"/>
        </dgm:presLayoutVars>
      </dgm:prSet>
      <dgm:spPr/>
    </dgm:pt>
    <dgm:pt modelId="{29D0618A-28FD-4DF5-B07C-5475A3293A48}" type="pres">
      <dgm:prSet presAssocID="{C8B83A98-2157-46A0-97B6-932FD85E5FA6}" presName="sibTrans" presStyleLbl="sibTrans2D1" presStyleIdx="0" presStyleCnt="2"/>
      <dgm:spPr/>
    </dgm:pt>
    <dgm:pt modelId="{0242BB4F-B3D1-4E45-AA1E-8F5F4CBD7103}" type="pres">
      <dgm:prSet presAssocID="{C8B83A98-2157-46A0-97B6-932FD85E5FA6}" presName="connectorText" presStyleLbl="sibTrans2D1" presStyleIdx="0" presStyleCnt="2"/>
      <dgm:spPr/>
    </dgm:pt>
    <dgm:pt modelId="{0138E330-4B05-421D-8CD8-5C2DE3A33E81}" type="pres">
      <dgm:prSet presAssocID="{5AC5F14D-C03C-4D74-9B5B-0A71F4F324DA}" presName="node" presStyleLbl="node1" presStyleIdx="1" presStyleCnt="3" custScaleY="123053">
        <dgm:presLayoutVars>
          <dgm:bulletEnabled val="1"/>
        </dgm:presLayoutVars>
      </dgm:prSet>
      <dgm:spPr/>
    </dgm:pt>
    <dgm:pt modelId="{B9D7F2DD-4044-4E85-9644-4A5B7AF00694}" type="pres">
      <dgm:prSet presAssocID="{91EDF3DF-A0D2-49CC-A0AA-9737C10179D5}" presName="sibTrans" presStyleLbl="sibTrans2D1" presStyleIdx="1" presStyleCnt="2"/>
      <dgm:spPr/>
    </dgm:pt>
    <dgm:pt modelId="{06044D7E-A2A1-46D0-8BFB-E4290D5124C5}" type="pres">
      <dgm:prSet presAssocID="{91EDF3DF-A0D2-49CC-A0AA-9737C10179D5}" presName="connectorText" presStyleLbl="sibTrans2D1" presStyleIdx="1" presStyleCnt="2"/>
      <dgm:spPr/>
    </dgm:pt>
    <dgm:pt modelId="{F0AFD363-37B4-4C89-9B53-03FB3BF0BF35}" type="pres">
      <dgm:prSet presAssocID="{280BDA9C-7952-4026-8F01-48564272BC33}" presName="node" presStyleLbl="node1" presStyleIdx="2" presStyleCnt="3" custScaleY="123053">
        <dgm:presLayoutVars>
          <dgm:bulletEnabled val="1"/>
        </dgm:presLayoutVars>
      </dgm:prSet>
      <dgm:spPr/>
    </dgm:pt>
  </dgm:ptLst>
  <dgm:cxnLst>
    <dgm:cxn modelId="{96AF9C2D-B648-4C5F-AEC4-A76861B08BC7}" type="presOf" srcId="{5AC5F14D-C03C-4D74-9B5B-0A71F4F324DA}" destId="{0138E330-4B05-421D-8CD8-5C2DE3A33E81}" srcOrd="0" destOrd="0" presId="urn:microsoft.com/office/officeart/2005/8/layout/process1"/>
    <dgm:cxn modelId="{CC5A7C42-9251-47AC-92A9-F467840BCE99}" srcId="{ABA7E3AC-E4F2-4842-8974-FF52C35AFEB6}" destId="{280BDA9C-7952-4026-8F01-48564272BC33}" srcOrd="2" destOrd="0" parTransId="{0BB88F5D-54A9-41D2-8487-95D6A9A96783}" sibTransId="{0094242E-7B1B-497A-A620-5BB29184A130}"/>
    <dgm:cxn modelId="{506AD062-F4AA-45CD-85CC-0E1BABC39A31}" type="presOf" srcId="{91EDF3DF-A0D2-49CC-A0AA-9737C10179D5}" destId="{06044D7E-A2A1-46D0-8BFB-E4290D5124C5}" srcOrd="1" destOrd="0" presId="urn:microsoft.com/office/officeart/2005/8/layout/process1"/>
    <dgm:cxn modelId="{0636B76A-9BB4-4BAE-96E5-BBE4968AF48F}" srcId="{ABA7E3AC-E4F2-4842-8974-FF52C35AFEB6}" destId="{5AC5F14D-C03C-4D74-9B5B-0A71F4F324DA}" srcOrd="1" destOrd="0" parTransId="{66DD1C2C-5F8D-44C6-9156-BE89F5046D52}" sibTransId="{91EDF3DF-A0D2-49CC-A0AA-9737C10179D5}"/>
    <dgm:cxn modelId="{32C40E6C-7F8F-4B3E-B7A7-3A2A8BF3D223}" type="presOf" srcId="{C8B83A98-2157-46A0-97B6-932FD85E5FA6}" destId="{0242BB4F-B3D1-4E45-AA1E-8F5F4CBD7103}" srcOrd="1" destOrd="0" presId="urn:microsoft.com/office/officeart/2005/8/layout/process1"/>
    <dgm:cxn modelId="{04979D50-450E-499E-B28C-6698BB326AD8}" type="presOf" srcId="{280BDA9C-7952-4026-8F01-48564272BC33}" destId="{F0AFD363-37B4-4C89-9B53-03FB3BF0BF35}" srcOrd="0" destOrd="0" presId="urn:microsoft.com/office/officeart/2005/8/layout/process1"/>
    <dgm:cxn modelId="{BDE99088-9138-4B84-B426-F7C761237B7F}" type="presOf" srcId="{C8B83A98-2157-46A0-97B6-932FD85E5FA6}" destId="{29D0618A-28FD-4DF5-B07C-5475A3293A48}" srcOrd="0" destOrd="0" presId="urn:microsoft.com/office/officeart/2005/8/layout/process1"/>
    <dgm:cxn modelId="{5EF07DA9-F41E-4F32-B23B-4703132F30B7}" type="presOf" srcId="{91EDF3DF-A0D2-49CC-A0AA-9737C10179D5}" destId="{B9D7F2DD-4044-4E85-9644-4A5B7AF00694}" srcOrd="0" destOrd="0" presId="urn:microsoft.com/office/officeart/2005/8/layout/process1"/>
    <dgm:cxn modelId="{3F9047D0-4E48-41C4-90CE-01501B4BEBEA}" type="presOf" srcId="{ABA7E3AC-E4F2-4842-8974-FF52C35AFEB6}" destId="{3480F4A8-7444-4058-8438-A4CF29C61BD6}" srcOrd="0" destOrd="0" presId="urn:microsoft.com/office/officeart/2005/8/layout/process1"/>
    <dgm:cxn modelId="{D7A65EEB-D6C6-4BA6-88C2-1E026198AA77}" srcId="{ABA7E3AC-E4F2-4842-8974-FF52C35AFEB6}" destId="{BA542868-4B27-4DDA-B7C0-5A469ABE5DB1}" srcOrd="0" destOrd="0" parTransId="{FB189E8F-C590-4A98-B805-04FC550F8A4A}" sibTransId="{C8B83A98-2157-46A0-97B6-932FD85E5FA6}"/>
    <dgm:cxn modelId="{06D16EFA-2B86-4CA8-9B0C-2D8525731B32}" type="presOf" srcId="{BA542868-4B27-4DDA-B7C0-5A469ABE5DB1}" destId="{720B7EFA-B535-4675-A338-1F014ECF4331}" srcOrd="0" destOrd="0" presId="urn:microsoft.com/office/officeart/2005/8/layout/process1"/>
    <dgm:cxn modelId="{8BA16B17-1CBC-4085-AC38-F7A7EBA7405D}" type="presParOf" srcId="{3480F4A8-7444-4058-8438-A4CF29C61BD6}" destId="{720B7EFA-B535-4675-A338-1F014ECF4331}" srcOrd="0" destOrd="0" presId="urn:microsoft.com/office/officeart/2005/8/layout/process1"/>
    <dgm:cxn modelId="{BC95EDC1-82FE-4E26-B05C-294AEEF2617E}" type="presParOf" srcId="{3480F4A8-7444-4058-8438-A4CF29C61BD6}" destId="{29D0618A-28FD-4DF5-B07C-5475A3293A48}" srcOrd="1" destOrd="0" presId="urn:microsoft.com/office/officeart/2005/8/layout/process1"/>
    <dgm:cxn modelId="{ECD426B4-5493-43CB-AF69-D3811B5E5457}" type="presParOf" srcId="{29D0618A-28FD-4DF5-B07C-5475A3293A48}" destId="{0242BB4F-B3D1-4E45-AA1E-8F5F4CBD7103}" srcOrd="0" destOrd="0" presId="urn:microsoft.com/office/officeart/2005/8/layout/process1"/>
    <dgm:cxn modelId="{1199F4DE-74A3-4FD6-9959-136186B8FAC7}" type="presParOf" srcId="{3480F4A8-7444-4058-8438-A4CF29C61BD6}" destId="{0138E330-4B05-421D-8CD8-5C2DE3A33E81}" srcOrd="2" destOrd="0" presId="urn:microsoft.com/office/officeart/2005/8/layout/process1"/>
    <dgm:cxn modelId="{AFE2C80E-66C7-466A-BB30-4E062DB480DF}" type="presParOf" srcId="{3480F4A8-7444-4058-8438-A4CF29C61BD6}" destId="{B9D7F2DD-4044-4E85-9644-4A5B7AF00694}" srcOrd="3" destOrd="0" presId="urn:microsoft.com/office/officeart/2005/8/layout/process1"/>
    <dgm:cxn modelId="{BC0E1237-9363-442D-ACBD-0D2FD0B9DB2F}" type="presParOf" srcId="{B9D7F2DD-4044-4E85-9644-4A5B7AF00694}" destId="{06044D7E-A2A1-46D0-8BFB-E4290D5124C5}" srcOrd="0" destOrd="0" presId="urn:microsoft.com/office/officeart/2005/8/layout/process1"/>
    <dgm:cxn modelId="{3CCF0016-F1BC-41F2-A19D-BF0DF131CB44}" type="presParOf" srcId="{3480F4A8-7444-4058-8438-A4CF29C61BD6}" destId="{F0AFD363-37B4-4C89-9B53-03FB3BF0BF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F4DA84-55CF-423C-B346-9A3151FC2FAD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AD54F0-083F-467E-B759-493FDCA7EA60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600" b="1" dirty="0">
              <a:solidFill>
                <a:schemeClr val="tx1"/>
              </a:solidFill>
            </a:rPr>
            <a:t>3 x schriftlich</a:t>
          </a:r>
        </a:p>
      </dgm:t>
    </dgm:pt>
    <dgm:pt modelId="{518972F7-6247-4E4F-A6ED-32E80F479288}" type="parTrans" cxnId="{429AF5D7-0954-48D3-9F14-EA642358E6BA}">
      <dgm:prSet/>
      <dgm:spPr/>
      <dgm:t>
        <a:bodyPr/>
        <a:lstStyle/>
        <a:p>
          <a:endParaRPr lang="de-DE"/>
        </a:p>
      </dgm:t>
    </dgm:pt>
    <dgm:pt modelId="{B2C0632A-687F-4592-8C4C-85E93EDF7DDF}" type="sibTrans" cxnId="{429AF5D7-0954-48D3-9F14-EA642358E6BA}">
      <dgm:prSet/>
      <dgm:spPr/>
      <dgm:t>
        <a:bodyPr/>
        <a:lstStyle/>
        <a:p>
          <a:endParaRPr lang="de-DE"/>
        </a:p>
      </dgm:t>
    </dgm:pt>
    <dgm:pt modelId="{A1874277-2C73-4957-BF9C-5F5A0FEDE50A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b="1" dirty="0">
              <a:solidFill>
                <a:schemeClr val="tx1"/>
              </a:solidFill>
            </a:rPr>
            <a:t>1 x mündlich</a:t>
          </a:r>
        </a:p>
      </dgm:t>
    </dgm:pt>
    <dgm:pt modelId="{BA284799-A3A0-4389-BBD1-59913FDBE204}" type="parTrans" cxnId="{7EAEED63-5CFE-4DE0-BB95-9DE5885C76A8}">
      <dgm:prSet/>
      <dgm:spPr/>
      <dgm:t>
        <a:bodyPr/>
        <a:lstStyle/>
        <a:p>
          <a:endParaRPr lang="de-DE"/>
        </a:p>
      </dgm:t>
    </dgm:pt>
    <dgm:pt modelId="{7907BBA5-8DED-4855-9D4C-5F14489CC10F}" type="sibTrans" cxnId="{7EAEED63-5CFE-4DE0-BB95-9DE5885C76A8}">
      <dgm:prSet/>
      <dgm:spPr/>
      <dgm:t>
        <a:bodyPr/>
        <a:lstStyle/>
        <a:p>
          <a:endParaRPr lang="de-DE"/>
        </a:p>
      </dgm:t>
    </dgm:pt>
    <dgm:pt modelId="{02C819D7-DEE5-440E-9A1C-74374D9FD7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b="1" dirty="0">
              <a:solidFill>
                <a:schemeClr val="tx1"/>
              </a:solidFill>
            </a:rPr>
            <a:t>1 x mündlich oder Präsentation oder BLL*)</a:t>
          </a:r>
        </a:p>
      </dgm:t>
    </dgm:pt>
    <dgm:pt modelId="{20759034-C982-4A9E-8CDC-E4464E06E672}" type="parTrans" cxnId="{1FF49B87-4FE8-4D15-9168-5AD3FB89052D}">
      <dgm:prSet/>
      <dgm:spPr/>
      <dgm:t>
        <a:bodyPr/>
        <a:lstStyle/>
        <a:p>
          <a:endParaRPr lang="de-DE"/>
        </a:p>
      </dgm:t>
    </dgm:pt>
    <dgm:pt modelId="{7B123D61-7F5B-4028-8853-7D406A5A4D81}" type="sibTrans" cxnId="{1FF49B87-4FE8-4D15-9168-5AD3FB89052D}">
      <dgm:prSet/>
      <dgm:spPr/>
      <dgm:t>
        <a:bodyPr/>
        <a:lstStyle/>
        <a:p>
          <a:endParaRPr lang="de-DE"/>
        </a:p>
      </dgm:t>
    </dgm:pt>
    <dgm:pt modelId="{0F8591E6-76CE-40E2-91AE-67A2A13B0EA9}">
      <dgm:prSet phldrT="[Text]"/>
      <dgm:spPr/>
      <dgm:t>
        <a:bodyPr/>
        <a:lstStyle/>
        <a:p>
          <a:r>
            <a: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Prüfungsteile=Abitur</a:t>
          </a:r>
        </a:p>
      </dgm:t>
    </dgm:pt>
    <dgm:pt modelId="{FB1CD9D3-616A-4253-B9A3-68FC94FBFC62}" type="parTrans" cxnId="{71155AB5-B252-4E33-8141-CC0D3EB2A741}">
      <dgm:prSet/>
      <dgm:spPr/>
      <dgm:t>
        <a:bodyPr/>
        <a:lstStyle/>
        <a:p>
          <a:endParaRPr lang="de-DE"/>
        </a:p>
      </dgm:t>
    </dgm:pt>
    <dgm:pt modelId="{1B339C1E-2FE5-4FFB-90E6-2A52541FD393}" type="sibTrans" cxnId="{71155AB5-B252-4E33-8141-CC0D3EB2A741}">
      <dgm:prSet/>
      <dgm:spPr/>
      <dgm:t>
        <a:bodyPr/>
        <a:lstStyle/>
        <a:p>
          <a:endParaRPr lang="de-DE"/>
        </a:p>
      </dgm:t>
    </dgm:pt>
    <dgm:pt modelId="{275B4124-FAD1-4F1A-A2EA-4EEC1FD1057F}" type="pres">
      <dgm:prSet presAssocID="{6EF4DA84-55CF-423C-B346-9A3151FC2FAD}" presName="Name0" presStyleCnt="0">
        <dgm:presLayoutVars>
          <dgm:chMax val="4"/>
          <dgm:resizeHandles val="exact"/>
        </dgm:presLayoutVars>
      </dgm:prSet>
      <dgm:spPr/>
    </dgm:pt>
    <dgm:pt modelId="{4FC73988-D192-4BA1-911E-40DD0CBD8EE3}" type="pres">
      <dgm:prSet presAssocID="{6EF4DA84-55CF-423C-B346-9A3151FC2FAD}" presName="ellipse" presStyleLbl="trBgShp" presStyleIdx="0" presStyleCnt="1"/>
      <dgm:spPr/>
    </dgm:pt>
    <dgm:pt modelId="{6C427A8C-B6B2-4257-9CF7-A69484D61392}" type="pres">
      <dgm:prSet presAssocID="{6EF4DA84-55CF-423C-B346-9A3151FC2FAD}" presName="arrow1" presStyleLbl="fgShp" presStyleIdx="0" presStyleCnt="1"/>
      <dgm:spPr/>
    </dgm:pt>
    <dgm:pt modelId="{67C1D57B-49AB-4DAC-B8B0-A9A637C0164B}" type="pres">
      <dgm:prSet presAssocID="{6EF4DA84-55CF-423C-B346-9A3151FC2FAD}" presName="rectangle" presStyleLbl="revTx" presStyleIdx="0" presStyleCnt="1">
        <dgm:presLayoutVars>
          <dgm:bulletEnabled val="1"/>
        </dgm:presLayoutVars>
      </dgm:prSet>
      <dgm:spPr/>
    </dgm:pt>
    <dgm:pt modelId="{74D6F95B-E8E4-4CA2-A54F-581C68AD0B59}" type="pres">
      <dgm:prSet presAssocID="{A1874277-2C73-4957-BF9C-5F5A0FEDE50A}" presName="item1" presStyleLbl="node1" presStyleIdx="0" presStyleCnt="3" custScaleX="180766" custLinFactNeighborX="-62913" custLinFactNeighborY="-96121">
        <dgm:presLayoutVars>
          <dgm:bulletEnabled val="1"/>
        </dgm:presLayoutVars>
      </dgm:prSet>
      <dgm:spPr/>
    </dgm:pt>
    <dgm:pt modelId="{47EDAE63-C79B-4BCC-AF08-D6E37BDC4E29}" type="pres">
      <dgm:prSet presAssocID="{02C819D7-DEE5-440E-9A1C-74374D9FD7E0}" presName="item2" presStyleLbl="node1" presStyleIdx="1" presStyleCnt="3" custLinFactNeighborX="53105" custLinFactNeighborY="84086">
        <dgm:presLayoutVars>
          <dgm:bulletEnabled val="1"/>
        </dgm:presLayoutVars>
      </dgm:prSet>
      <dgm:spPr/>
    </dgm:pt>
    <dgm:pt modelId="{3D68680B-3D10-4926-92B9-FCA9246E7187}" type="pres">
      <dgm:prSet presAssocID="{0F8591E6-76CE-40E2-91AE-67A2A13B0EA9}" presName="item3" presStyleLbl="node1" presStyleIdx="2" presStyleCnt="3" custScaleX="118885" custLinFactNeighborX="25835" custLinFactNeighborY="30494">
        <dgm:presLayoutVars>
          <dgm:bulletEnabled val="1"/>
        </dgm:presLayoutVars>
      </dgm:prSet>
      <dgm:spPr/>
    </dgm:pt>
    <dgm:pt modelId="{485C965F-F465-474A-9342-FBA69779653B}" type="pres">
      <dgm:prSet presAssocID="{6EF4DA84-55CF-423C-B346-9A3151FC2FAD}" presName="funnel" presStyleLbl="trAlignAcc1" presStyleIdx="0" presStyleCnt="1"/>
      <dgm:spPr/>
    </dgm:pt>
  </dgm:ptLst>
  <dgm:cxnLst>
    <dgm:cxn modelId="{7BCB4423-6A90-432F-8672-1A63086B41CA}" type="presOf" srcId="{A1874277-2C73-4957-BF9C-5F5A0FEDE50A}" destId="{47EDAE63-C79B-4BCC-AF08-D6E37BDC4E29}" srcOrd="0" destOrd="0" presId="urn:microsoft.com/office/officeart/2005/8/layout/funnel1"/>
    <dgm:cxn modelId="{7EAEED63-5CFE-4DE0-BB95-9DE5885C76A8}" srcId="{6EF4DA84-55CF-423C-B346-9A3151FC2FAD}" destId="{A1874277-2C73-4957-BF9C-5F5A0FEDE50A}" srcOrd="1" destOrd="0" parTransId="{BA284799-A3A0-4389-BBD1-59913FDBE204}" sibTransId="{7907BBA5-8DED-4855-9D4C-5F14489CC10F}"/>
    <dgm:cxn modelId="{CCAA8247-E518-409F-BF04-2D639FD2F2F2}" type="presOf" srcId="{0F8591E6-76CE-40E2-91AE-67A2A13B0EA9}" destId="{67C1D57B-49AB-4DAC-B8B0-A9A637C0164B}" srcOrd="0" destOrd="0" presId="urn:microsoft.com/office/officeart/2005/8/layout/funnel1"/>
    <dgm:cxn modelId="{5D809E76-29B4-417D-90F9-738FF868E2DE}" type="presOf" srcId="{6EF4DA84-55CF-423C-B346-9A3151FC2FAD}" destId="{275B4124-FAD1-4F1A-A2EA-4EEC1FD1057F}" srcOrd="0" destOrd="0" presId="urn:microsoft.com/office/officeart/2005/8/layout/funnel1"/>
    <dgm:cxn modelId="{1FF49B87-4FE8-4D15-9168-5AD3FB89052D}" srcId="{6EF4DA84-55CF-423C-B346-9A3151FC2FAD}" destId="{02C819D7-DEE5-440E-9A1C-74374D9FD7E0}" srcOrd="2" destOrd="0" parTransId="{20759034-C982-4A9E-8CDC-E4464E06E672}" sibTransId="{7B123D61-7F5B-4028-8853-7D406A5A4D81}"/>
    <dgm:cxn modelId="{71155AB5-B252-4E33-8141-CC0D3EB2A741}" srcId="{6EF4DA84-55CF-423C-B346-9A3151FC2FAD}" destId="{0F8591E6-76CE-40E2-91AE-67A2A13B0EA9}" srcOrd="3" destOrd="0" parTransId="{FB1CD9D3-616A-4253-B9A3-68FC94FBFC62}" sibTransId="{1B339C1E-2FE5-4FFB-90E6-2A52541FD393}"/>
    <dgm:cxn modelId="{429AF5D7-0954-48D3-9F14-EA642358E6BA}" srcId="{6EF4DA84-55CF-423C-B346-9A3151FC2FAD}" destId="{F0AD54F0-083F-467E-B759-493FDCA7EA60}" srcOrd="0" destOrd="0" parTransId="{518972F7-6247-4E4F-A6ED-32E80F479288}" sibTransId="{B2C0632A-687F-4592-8C4C-85E93EDF7DDF}"/>
    <dgm:cxn modelId="{D7E862E5-AFF2-4733-A326-69F9B332A061}" type="presOf" srcId="{02C819D7-DEE5-440E-9A1C-74374D9FD7E0}" destId="{74D6F95B-E8E4-4CA2-A54F-581C68AD0B59}" srcOrd="0" destOrd="0" presId="urn:microsoft.com/office/officeart/2005/8/layout/funnel1"/>
    <dgm:cxn modelId="{F3F600F4-3EF3-4654-B04C-5DDF0D5EC8C1}" type="presOf" srcId="{F0AD54F0-083F-467E-B759-493FDCA7EA60}" destId="{3D68680B-3D10-4926-92B9-FCA9246E7187}" srcOrd="0" destOrd="0" presId="urn:microsoft.com/office/officeart/2005/8/layout/funnel1"/>
    <dgm:cxn modelId="{BFE46E53-23E4-4C90-A347-1635DA2B4918}" type="presParOf" srcId="{275B4124-FAD1-4F1A-A2EA-4EEC1FD1057F}" destId="{4FC73988-D192-4BA1-911E-40DD0CBD8EE3}" srcOrd="0" destOrd="0" presId="urn:microsoft.com/office/officeart/2005/8/layout/funnel1"/>
    <dgm:cxn modelId="{0BF2C738-7063-4126-888D-DBF52B86BC43}" type="presParOf" srcId="{275B4124-FAD1-4F1A-A2EA-4EEC1FD1057F}" destId="{6C427A8C-B6B2-4257-9CF7-A69484D61392}" srcOrd="1" destOrd="0" presId="urn:microsoft.com/office/officeart/2005/8/layout/funnel1"/>
    <dgm:cxn modelId="{54403930-4DD6-4995-B84B-C7C70557828D}" type="presParOf" srcId="{275B4124-FAD1-4F1A-A2EA-4EEC1FD1057F}" destId="{67C1D57B-49AB-4DAC-B8B0-A9A637C0164B}" srcOrd="2" destOrd="0" presId="urn:microsoft.com/office/officeart/2005/8/layout/funnel1"/>
    <dgm:cxn modelId="{F11AEFA3-56B1-459F-8042-A0DE9DC525A0}" type="presParOf" srcId="{275B4124-FAD1-4F1A-A2EA-4EEC1FD1057F}" destId="{74D6F95B-E8E4-4CA2-A54F-581C68AD0B59}" srcOrd="3" destOrd="0" presId="urn:microsoft.com/office/officeart/2005/8/layout/funnel1"/>
    <dgm:cxn modelId="{6C6DA813-96AA-4A2A-9CD4-8AA47172F63F}" type="presParOf" srcId="{275B4124-FAD1-4F1A-A2EA-4EEC1FD1057F}" destId="{47EDAE63-C79B-4BCC-AF08-D6E37BDC4E29}" srcOrd="4" destOrd="0" presId="urn:microsoft.com/office/officeart/2005/8/layout/funnel1"/>
    <dgm:cxn modelId="{B1C37ACA-6166-489B-8BA1-8DF90165F890}" type="presParOf" srcId="{275B4124-FAD1-4F1A-A2EA-4EEC1FD1057F}" destId="{3D68680B-3D10-4926-92B9-FCA9246E7187}" srcOrd="5" destOrd="0" presId="urn:microsoft.com/office/officeart/2005/8/layout/funnel1"/>
    <dgm:cxn modelId="{9D7226BB-1ED6-44A8-AC1C-46C77761FD0E}" type="presParOf" srcId="{275B4124-FAD1-4F1A-A2EA-4EEC1FD1057F}" destId="{485C965F-F465-474A-9342-FBA69779653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4CF695-0083-40D1-88C3-E03128371081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5AC045A9-9FDE-4275-A521-242CD35CC6C5}">
      <dgm:prSet phldrT="[Text]"/>
      <dgm:spPr/>
      <dgm:t>
        <a:bodyPr/>
        <a:lstStyle/>
        <a:p>
          <a:r>
            <a:rPr lang="de-DE" dirty="0"/>
            <a:t>Pflichtprüfungsfächer</a:t>
          </a:r>
        </a:p>
      </dgm:t>
    </dgm:pt>
    <dgm:pt modelId="{EDF5BFA7-4188-46F3-9915-A719FD892A5B}" type="parTrans" cxnId="{E3F576BD-438A-431A-B974-B18BDA2CE53A}">
      <dgm:prSet/>
      <dgm:spPr/>
      <dgm:t>
        <a:bodyPr/>
        <a:lstStyle/>
        <a:p>
          <a:endParaRPr lang="de-DE"/>
        </a:p>
      </dgm:t>
    </dgm:pt>
    <dgm:pt modelId="{2205A851-6EF3-4662-9A53-FE0568D31D5B}" type="sibTrans" cxnId="{E3F576BD-438A-431A-B974-B18BDA2CE53A}">
      <dgm:prSet/>
      <dgm:spPr/>
      <dgm:t>
        <a:bodyPr/>
        <a:lstStyle/>
        <a:p>
          <a:endParaRPr lang="de-DE"/>
        </a:p>
      </dgm:t>
    </dgm:pt>
    <dgm:pt modelId="{3D847F67-80B9-40EF-8756-73A4B0939970}">
      <dgm:prSet phldrT="[Text]"/>
      <dgm:spPr/>
      <dgm:t>
        <a:bodyPr/>
        <a:lstStyle/>
        <a:p>
          <a:r>
            <a:rPr lang="de-DE" dirty="0"/>
            <a:t>Deutsch</a:t>
          </a:r>
        </a:p>
      </dgm:t>
    </dgm:pt>
    <dgm:pt modelId="{3849B341-6633-45A6-AC92-57026A85A218}" type="parTrans" cxnId="{34D62058-A116-4DC5-9442-C32C4E65F346}">
      <dgm:prSet/>
      <dgm:spPr/>
      <dgm:t>
        <a:bodyPr/>
        <a:lstStyle/>
        <a:p>
          <a:endParaRPr lang="de-DE"/>
        </a:p>
      </dgm:t>
    </dgm:pt>
    <dgm:pt modelId="{78104BB7-6BA0-4185-9166-F2ECA5B56E79}" type="sibTrans" cxnId="{34D62058-A116-4DC5-9442-C32C4E65F346}">
      <dgm:prSet/>
      <dgm:spPr/>
      <dgm:t>
        <a:bodyPr/>
        <a:lstStyle/>
        <a:p>
          <a:endParaRPr lang="de-DE"/>
        </a:p>
      </dgm:t>
    </dgm:pt>
    <dgm:pt modelId="{33347F6C-2643-4931-8D61-922FEDA9B95A}">
      <dgm:prSet phldrT="[Text]"/>
      <dgm:spPr/>
      <dgm:t>
        <a:bodyPr/>
        <a:lstStyle/>
        <a:p>
          <a:r>
            <a:rPr lang="de-DE" dirty="0"/>
            <a:t>Englisch </a:t>
          </a:r>
          <a:r>
            <a:rPr lang="de-DE" dirty="0">
              <a:solidFill>
                <a:schemeClr val="accent2"/>
              </a:solidFill>
            </a:rPr>
            <a:t>oder</a:t>
          </a:r>
          <a:br>
            <a:rPr lang="de-DE" dirty="0"/>
          </a:br>
          <a:r>
            <a:rPr lang="de-DE" dirty="0"/>
            <a:t>Mathematik</a:t>
          </a:r>
        </a:p>
      </dgm:t>
    </dgm:pt>
    <dgm:pt modelId="{5A307500-9D0F-4234-95AA-B0317A598085}" type="parTrans" cxnId="{420BFCCA-D2DF-45FC-9EA0-157552B2455B}">
      <dgm:prSet/>
      <dgm:spPr/>
      <dgm:t>
        <a:bodyPr/>
        <a:lstStyle/>
        <a:p>
          <a:endParaRPr lang="de-DE"/>
        </a:p>
      </dgm:t>
    </dgm:pt>
    <dgm:pt modelId="{1CDF1C6C-625C-4133-BEDA-37214EFC72D4}" type="sibTrans" cxnId="{420BFCCA-D2DF-45FC-9EA0-157552B2455B}">
      <dgm:prSet/>
      <dgm:spPr/>
      <dgm:t>
        <a:bodyPr/>
        <a:lstStyle/>
        <a:p>
          <a:endParaRPr lang="de-DE"/>
        </a:p>
      </dgm:t>
    </dgm:pt>
    <dgm:pt modelId="{6B2024D5-12B4-45A5-8AE6-9999DCF8319F}">
      <dgm:prSet phldrT="[Text]"/>
      <dgm:spPr/>
      <dgm:t>
        <a:bodyPr/>
        <a:lstStyle/>
        <a:p>
          <a:r>
            <a:rPr lang="de-DE" dirty="0"/>
            <a:t>Beide Leistungskurse</a:t>
          </a:r>
        </a:p>
      </dgm:t>
    </dgm:pt>
    <dgm:pt modelId="{94FBEDFE-56C8-41E4-9B66-FF894AE20CD9}" type="parTrans" cxnId="{02DA93AB-9FBA-4AF9-A725-599462070393}">
      <dgm:prSet/>
      <dgm:spPr/>
      <dgm:t>
        <a:bodyPr/>
        <a:lstStyle/>
        <a:p>
          <a:endParaRPr lang="de-DE"/>
        </a:p>
      </dgm:t>
    </dgm:pt>
    <dgm:pt modelId="{79C69237-C540-4015-815F-8B939BA006BA}" type="sibTrans" cxnId="{02DA93AB-9FBA-4AF9-A725-599462070393}">
      <dgm:prSet/>
      <dgm:spPr/>
      <dgm:t>
        <a:bodyPr/>
        <a:lstStyle/>
        <a:p>
          <a:endParaRPr lang="de-DE"/>
        </a:p>
      </dgm:t>
    </dgm:pt>
    <dgm:pt modelId="{44B033D5-5C31-49EF-9AA4-ABD9491D2D12}" type="pres">
      <dgm:prSet presAssocID="{2A4CF695-0083-40D1-88C3-E03128371081}" presName="linear" presStyleCnt="0">
        <dgm:presLayoutVars>
          <dgm:animLvl val="lvl"/>
          <dgm:resizeHandles val="exact"/>
        </dgm:presLayoutVars>
      </dgm:prSet>
      <dgm:spPr/>
    </dgm:pt>
    <dgm:pt modelId="{4329506B-A672-4E4E-9688-8BF51F499DCA}" type="pres">
      <dgm:prSet presAssocID="{5AC045A9-9FDE-4275-A521-242CD35CC6C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5C9E5A-04C2-4C5C-BB9A-5832751D7CE2}" type="pres">
      <dgm:prSet presAssocID="{5AC045A9-9FDE-4275-A521-242CD35CC6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1CAB1B-165C-4EE7-875B-CE5EC9527C8A}" type="presOf" srcId="{3D847F67-80B9-40EF-8756-73A4B0939970}" destId="{9E5C9E5A-04C2-4C5C-BB9A-5832751D7CE2}" srcOrd="0" destOrd="0" presId="urn:microsoft.com/office/officeart/2005/8/layout/vList2"/>
    <dgm:cxn modelId="{CDCE1525-EDA6-4F87-B9DC-877E50E1D890}" type="presOf" srcId="{2A4CF695-0083-40D1-88C3-E03128371081}" destId="{44B033D5-5C31-49EF-9AA4-ABD9491D2D12}" srcOrd="0" destOrd="0" presId="urn:microsoft.com/office/officeart/2005/8/layout/vList2"/>
    <dgm:cxn modelId="{8BF6B22E-4CDF-436C-9DE2-48995B1749CD}" type="presOf" srcId="{6B2024D5-12B4-45A5-8AE6-9999DCF8319F}" destId="{9E5C9E5A-04C2-4C5C-BB9A-5832751D7CE2}" srcOrd="0" destOrd="2" presId="urn:microsoft.com/office/officeart/2005/8/layout/vList2"/>
    <dgm:cxn modelId="{3FBE8E6B-3561-4912-9E71-5A322ECD68E9}" type="presOf" srcId="{5AC045A9-9FDE-4275-A521-242CD35CC6C5}" destId="{4329506B-A672-4E4E-9688-8BF51F499DCA}" srcOrd="0" destOrd="0" presId="urn:microsoft.com/office/officeart/2005/8/layout/vList2"/>
    <dgm:cxn modelId="{34D62058-A116-4DC5-9442-C32C4E65F346}" srcId="{5AC045A9-9FDE-4275-A521-242CD35CC6C5}" destId="{3D847F67-80B9-40EF-8756-73A4B0939970}" srcOrd="0" destOrd="0" parTransId="{3849B341-6633-45A6-AC92-57026A85A218}" sibTransId="{78104BB7-6BA0-4185-9166-F2ECA5B56E79}"/>
    <dgm:cxn modelId="{02DA93AB-9FBA-4AF9-A725-599462070393}" srcId="{5AC045A9-9FDE-4275-A521-242CD35CC6C5}" destId="{6B2024D5-12B4-45A5-8AE6-9999DCF8319F}" srcOrd="2" destOrd="0" parTransId="{94FBEDFE-56C8-41E4-9B66-FF894AE20CD9}" sibTransId="{79C69237-C540-4015-815F-8B939BA006BA}"/>
    <dgm:cxn modelId="{E3F576BD-438A-431A-B974-B18BDA2CE53A}" srcId="{2A4CF695-0083-40D1-88C3-E03128371081}" destId="{5AC045A9-9FDE-4275-A521-242CD35CC6C5}" srcOrd="0" destOrd="0" parTransId="{EDF5BFA7-4188-46F3-9915-A719FD892A5B}" sibTransId="{2205A851-6EF3-4662-9A53-FE0568D31D5B}"/>
    <dgm:cxn modelId="{D6F599C1-1C23-41B9-83DD-365B3171DF91}" type="presOf" srcId="{33347F6C-2643-4931-8D61-922FEDA9B95A}" destId="{9E5C9E5A-04C2-4C5C-BB9A-5832751D7CE2}" srcOrd="0" destOrd="1" presId="urn:microsoft.com/office/officeart/2005/8/layout/vList2"/>
    <dgm:cxn modelId="{420BFCCA-D2DF-45FC-9EA0-157552B2455B}" srcId="{5AC045A9-9FDE-4275-A521-242CD35CC6C5}" destId="{33347F6C-2643-4931-8D61-922FEDA9B95A}" srcOrd="1" destOrd="0" parTransId="{5A307500-9D0F-4234-95AA-B0317A598085}" sibTransId="{1CDF1C6C-625C-4133-BEDA-37214EFC72D4}"/>
    <dgm:cxn modelId="{2AAB0B97-A45E-4E3C-8037-F3CBB0991DD6}" type="presParOf" srcId="{44B033D5-5C31-49EF-9AA4-ABD9491D2D12}" destId="{4329506B-A672-4E4E-9688-8BF51F499DCA}" srcOrd="0" destOrd="0" presId="urn:microsoft.com/office/officeart/2005/8/layout/vList2"/>
    <dgm:cxn modelId="{4A2DA4C3-AE14-4E06-A121-0437F11A54C4}" type="presParOf" srcId="{44B033D5-5C31-49EF-9AA4-ABD9491D2D12}" destId="{9E5C9E5A-04C2-4C5C-BB9A-5832751D7C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BC55BF-6C27-4B5F-AA56-E23E27CD3450}" type="doc">
      <dgm:prSet loTypeId="urn:microsoft.com/office/officeart/2005/8/layout/hProcess3" loCatId="process" qsTypeId="urn:microsoft.com/office/officeart/2005/8/quickstyle/simple3" qsCatId="simple" csTypeId="urn:microsoft.com/office/officeart/2005/8/colors/accent2_3" csCatId="accent2" phldr="1"/>
      <dgm:spPr/>
    </dgm:pt>
    <dgm:pt modelId="{EB4F79A0-06E7-4245-BBA1-1A7216027614}">
      <dgm:prSet phldrT="[Text]"/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Die Verordnung verständlich erklärt</a:t>
          </a:r>
        </a:p>
      </dgm:t>
    </dgm:pt>
    <dgm:pt modelId="{FE988494-6C1B-42BD-A4B1-030F1918CDEF}" type="parTrans" cxnId="{66E6D985-DFFB-48A3-B6AE-12214AE675BD}">
      <dgm:prSet/>
      <dgm:spPr/>
      <dgm:t>
        <a:bodyPr/>
        <a:lstStyle/>
        <a:p>
          <a:endParaRPr lang="de-DE"/>
        </a:p>
      </dgm:t>
    </dgm:pt>
    <dgm:pt modelId="{0E543019-662D-4C97-A577-1CA474C1F1B4}" type="sibTrans" cxnId="{66E6D985-DFFB-48A3-B6AE-12214AE675BD}">
      <dgm:prSet/>
      <dgm:spPr/>
      <dgm:t>
        <a:bodyPr/>
        <a:lstStyle/>
        <a:p>
          <a:endParaRPr lang="de-DE"/>
        </a:p>
      </dgm:t>
    </dgm:pt>
    <dgm:pt modelId="{8CB6CB8D-8F4D-49A1-86D9-C63E558E9B0E}">
      <dgm:prSet phldrT="[Text]"/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Checklisten</a:t>
          </a:r>
        </a:p>
      </dgm:t>
    </dgm:pt>
    <dgm:pt modelId="{005B87F5-D341-4825-AF6B-3E40A0A8D262}" type="parTrans" cxnId="{203E5345-FF78-45F7-A9C1-4A134CCB5A12}">
      <dgm:prSet/>
      <dgm:spPr/>
      <dgm:t>
        <a:bodyPr/>
        <a:lstStyle/>
        <a:p>
          <a:endParaRPr lang="de-DE"/>
        </a:p>
      </dgm:t>
    </dgm:pt>
    <dgm:pt modelId="{46319C27-5280-47C1-90EF-70EEEA5525E0}" type="sibTrans" cxnId="{203E5345-FF78-45F7-A9C1-4A134CCB5A12}">
      <dgm:prSet/>
      <dgm:spPr/>
      <dgm:t>
        <a:bodyPr/>
        <a:lstStyle/>
        <a:p>
          <a:endParaRPr lang="de-DE"/>
        </a:p>
      </dgm:t>
    </dgm:pt>
    <dgm:pt modelId="{608F2842-2D3E-426F-869F-04A67F200A48}">
      <dgm:prSet phldrT="[Text]"/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Übersichten</a:t>
          </a:r>
        </a:p>
      </dgm:t>
    </dgm:pt>
    <dgm:pt modelId="{673C7002-FC64-4F4A-8C5E-4064A89B33A0}" type="parTrans" cxnId="{6BC5C1EE-417A-48AE-BCD2-8B55F98F22F7}">
      <dgm:prSet/>
      <dgm:spPr/>
      <dgm:t>
        <a:bodyPr/>
        <a:lstStyle/>
        <a:p>
          <a:endParaRPr lang="de-DE"/>
        </a:p>
      </dgm:t>
    </dgm:pt>
    <dgm:pt modelId="{78E803E6-FFEE-40FE-B7DF-B72D4E407FC3}" type="sibTrans" cxnId="{6BC5C1EE-417A-48AE-BCD2-8B55F98F22F7}">
      <dgm:prSet/>
      <dgm:spPr/>
      <dgm:t>
        <a:bodyPr/>
        <a:lstStyle/>
        <a:p>
          <a:endParaRPr lang="de-DE"/>
        </a:p>
      </dgm:t>
    </dgm:pt>
    <dgm:pt modelId="{CE994489-400E-4387-A726-614D0B789494}" type="pres">
      <dgm:prSet presAssocID="{73BC55BF-6C27-4B5F-AA56-E23E27CD3450}" presName="Name0" presStyleCnt="0">
        <dgm:presLayoutVars>
          <dgm:dir/>
          <dgm:animLvl val="lvl"/>
          <dgm:resizeHandles val="exact"/>
        </dgm:presLayoutVars>
      </dgm:prSet>
      <dgm:spPr/>
    </dgm:pt>
    <dgm:pt modelId="{D6F75A93-EFD8-4718-91BF-96A538C00963}" type="pres">
      <dgm:prSet presAssocID="{73BC55BF-6C27-4B5F-AA56-E23E27CD3450}" presName="dummy" presStyleCnt="0"/>
      <dgm:spPr/>
    </dgm:pt>
    <dgm:pt modelId="{1E6ECEA0-894C-4ABB-A5CF-D737C75FBF85}" type="pres">
      <dgm:prSet presAssocID="{73BC55BF-6C27-4B5F-AA56-E23E27CD3450}" presName="linH" presStyleCnt="0"/>
      <dgm:spPr/>
    </dgm:pt>
    <dgm:pt modelId="{4C10DED9-6A3A-452E-9D64-22B4872F8DF7}" type="pres">
      <dgm:prSet presAssocID="{73BC55BF-6C27-4B5F-AA56-E23E27CD3450}" presName="padding1" presStyleCnt="0"/>
      <dgm:spPr/>
    </dgm:pt>
    <dgm:pt modelId="{22E6DE25-95AF-4EC9-BA49-C49BAE75202E}" type="pres">
      <dgm:prSet presAssocID="{EB4F79A0-06E7-4245-BBA1-1A7216027614}" presName="linV" presStyleCnt="0"/>
      <dgm:spPr/>
    </dgm:pt>
    <dgm:pt modelId="{AA40EEB3-262F-4404-BD92-E7F5F239F315}" type="pres">
      <dgm:prSet presAssocID="{EB4F79A0-06E7-4245-BBA1-1A7216027614}" presName="spVertical1" presStyleCnt="0"/>
      <dgm:spPr/>
    </dgm:pt>
    <dgm:pt modelId="{B0E12530-BA22-4F8E-AE81-D7E86CD21E78}" type="pres">
      <dgm:prSet presAssocID="{EB4F79A0-06E7-4245-BBA1-1A7216027614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C1D01A4-E5EF-4CC3-A09D-18138BE29BCA}" type="pres">
      <dgm:prSet presAssocID="{EB4F79A0-06E7-4245-BBA1-1A7216027614}" presName="spVertical2" presStyleCnt="0"/>
      <dgm:spPr/>
    </dgm:pt>
    <dgm:pt modelId="{E63D03CE-E78F-4F92-A908-77C1F2426970}" type="pres">
      <dgm:prSet presAssocID="{EB4F79A0-06E7-4245-BBA1-1A7216027614}" presName="spVertical3" presStyleCnt="0"/>
      <dgm:spPr/>
    </dgm:pt>
    <dgm:pt modelId="{99C7347F-120C-4C8A-B1DC-23DBFBD11859}" type="pres">
      <dgm:prSet presAssocID="{0E543019-662D-4C97-A577-1CA474C1F1B4}" presName="space" presStyleCnt="0"/>
      <dgm:spPr/>
    </dgm:pt>
    <dgm:pt modelId="{85F36F95-C096-40E7-A750-C9D7EAA71531}" type="pres">
      <dgm:prSet presAssocID="{8CB6CB8D-8F4D-49A1-86D9-C63E558E9B0E}" presName="linV" presStyleCnt="0"/>
      <dgm:spPr/>
    </dgm:pt>
    <dgm:pt modelId="{4B9242CE-D753-4B93-9F91-8A271EAD6F1F}" type="pres">
      <dgm:prSet presAssocID="{8CB6CB8D-8F4D-49A1-86D9-C63E558E9B0E}" presName="spVertical1" presStyleCnt="0"/>
      <dgm:spPr/>
    </dgm:pt>
    <dgm:pt modelId="{F3D94047-B23E-44EA-972C-336D00D9B0A1}" type="pres">
      <dgm:prSet presAssocID="{8CB6CB8D-8F4D-49A1-86D9-C63E558E9B0E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D00E01-53EA-4393-914C-95C9DD230146}" type="pres">
      <dgm:prSet presAssocID="{8CB6CB8D-8F4D-49A1-86D9-C63E558E9B0E}" presName="spVertical2" presStyleCnt="0"/>
      <dgm:spPr/>
    </dgm:pt>
    <dgm:pt modelId="{B31A6ABE-964C-46A6-82BE-EC0BABE2E49C}" type="pres">
      <dgm:prSet presAssocID="{8CB6CB8D-8F4D-49A1-86D9-C63E558E9B0E}" presName="spVertical3" presStyleCnt="0"/>
      <dgm:spPr/>
    </dgm:pt>
    <dgm:pt modelId="{0A271FFB-B08C-44AF-BA94-A1C2E7F802B9}" type="pres">
      <dgm:prSet presAssocID="{46319C27-5280-47C1-90EF-70EEEA5525E0}" presName="space" presStyleCnt="0"/>
      <dgm:spPr/>
    </dgm:pt>
    <dgm:pt modelId="{FBA44D43-76BD-4AEE-81DB-E831744C9094}" type="pres">
      <dgm:prSet presAssocID="{608F2842-2D3E-426F-869F-04A67F200A48}" presName="linV" presStyleCnt="0"/>
      <dgm:spPr/>
    </dgm:pt>
    <dgm:pt modelId="{7B1D39A9-6574-4ED8-939B-49C5D9CB4DFB}" type="pres">
      <dgm:prSet presAssocID="{608F2842-2D3E-426F-869F-04A67F200A48}" presName="spVertical1" presStyleCnt="0"/>
      <dgm:spPr/>
    </dgm:pt>
    <dgm:pt modelId="{B83BBDC0-6C4A-4D76-BAAA-8672820803B5}" type="pres">
      <dgm:prSet presAssocID="{608F2842-2D3E-426F-869F-04A67F200A48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023F8B5-E200-40E3-A771-4EF4D26344B5}" type="pres">
      <dgm:prSet presAssocID="{608F2842-2D3E-426F-869F-04A67F200A48}" presName="spVertical2" presStyleCnt="0"/>
      <dgm:spPr/>
    </dgm:pt>
    <dgm:pt modelId="{21A50089-B47F-4081-849A-431D7E6BB2A4}" type="pres">
      <dgm:prSet presAssocID="{608F2842-2D3E-426F-869F-04A67F200A48}" presName="spVertical3" presStyleCnt="0"/>
      <dgm:spPr/>
    </dgm:pt>
    <dgm:pt modelId="{29E39722-4A47-4B49-8C62-3D7E1DC7CFB6}" type="pres">
      <dgm:prSet presAssocID="{73BC55BF-6C27-4B5F-AA56-E23E27CD3450}" presName="padding2" presStyleCnt="0"/>
      <dgm:spPr/>
    </dgm:pt>
    <dgm:pt modelId="{D3D19BC9-B575-417A-98DF-F43A5CBD6C17}" type="pres">
      <dgm:prSet presAssocID="{73BC55BF-6C27-4B5F-AA56-E23E27CD3450}" presName="negArrow" presStyleCnt="0"/>
      <dgm:spPr/>
    </dgm:pt>
    <dgm:pt modelId="{71978730-521A-471B-B9D1-A29341D78866}" type="pres">
      <dgm:prSet presAssocID="{73BC55BF-6C27-4B5F-AA56-E23E27CD3450}" presName="backgroundArrow" presStyleLbl="node1" presStyleIdx="0" presStyleCnt="1"/>
      <dgm:spPr/>
    </dgm:pt>
  </dgm:ptLst>
  <dgm:cxnLst>
    <dgm:cxn modelId="{47508F08-3F75-44BA-869A-95EE75DC9A1D}" type="presOf" srcId="{EB4F79A0-06E7-4245-BBA1-1A7216027614}" destId="{B0E12530-BA22-4F8E-AE81-D7E86CD21E78}" srcOrd="0" destOrd="0" presId="urn:microsoft.com/office/officeart/2005/8/layout/hProcess3"/>
    <dgm:cxn modelId="{203E5345-FF78-45F7-A9C1-4A134CCB5A12}" srcId="{73BC55BF-6C27-4B5F-AA56-E23E27CD3450}" destId="{8CB6CB8D-8F4D-49A1-86D9-C63E558E9B0E}" srcOrd="1" destOrd="0" parTransId="{005B87F5-D341-4825-AF6B-3E40A0A8D262}" sibTransId="{46319C27-5280-47C1-90EF-70EEEA5525E0}"/>
    <dgm:cxn modelId="{66E6D985-DFFB-48A3-B6AE-12214AE675BD}" srcId="{73BC55BF-6C27-4B5F-AA56-E23E27CD3450}" destId="{EB4F79A0-06E7-4245-BBA1-1A7216027614}" srcOrd="0" destOrd="0" parTransId="{FE988494-6C1B-42BD-A4B1-030F1918CDEF}" sibTransId="{0E543019-662D-4C97-A577-1CA474C1F1B4}"/>
    <dgm:cxn modelId="{63E1509E-7DE4-478F-9B39-6B741AFD2784}" type="presOf" srcId="{608F2842-2D3E-426F-869F-04A67F200A48}" destId="{B83BBDC0-6C4A-4D76-BAAA-8672820803B5}" srcOrd="0" destOrd="0" presId="urn:microsoft.com/office/officeart/2005/8/layout/hProcess3"/>
    <dgm:cxn modelId="{47793DBD-5123-427A-B5C3-4774F2A4BDDA}" type="presOf" srcId="{73BC55BF-6C27-4B5F-AA56-E23E27CD3450}" destId="{CE994489-400E-4387-A726-614D0B789494}" srcOrd="0" destOrd="0" presId="urn:microsoft.com/office/officeart/2005/8/layout/hProcess3"/>
    <dgm:cxn modelId="{9A5300BE-6507-464F-A267-E41C5EEDBB15}" type="presOf" srcId="{8CB6CB8D-8F4D-49A1-86D9-C63E558E9B0E}" destId="{F3D94047-B23E-44EA-972C-336D00D9B0A1}" srcOrd="0" destOrd="0" presId="urn:microsoft.com/office/officeart/2005/8/layout/hProcess3"/>
    <dgm:cxn modelId="{6BC5C1EE-417A-48AE-BCD2-8B55F98F22F7}" srcId="{73BC55BF-6C27-4B5F-AA56-E23E27CD3450}" destId="{608F2842-2D3E-426F-869F-04A67F200A48}" srcOrd="2" destOrd="0" parTransId="{673C7002-FC64-4F4A-8C5E-4064A89B33A0}" sibTransId="{78E803E6-FFEE-40FE-B7DF-B72D4E407FC3}"/>
    <dgm:cxn modelId="{35147F27-CC02-4CB5-8096-C6EC71CAB193}" type="presParOf" srcId="{CE994489-400E-4387-A726-614D0B789494}" destId="{D6F75A93-EFD8-4718-91BF-96A538C00963}" srcOrd="0" destOrd="0" presId="urn:microsoft.com/office/officeart/2005/8/layout/hProcess3"/>
    <dgm:cxn modelId="{2D77CF65-D323-4134-83B2-0B166B4A546D}" type="presParOf" srcId="{CE994489-400E-4387-A726-614D0B789494}" destId="{1E6ECEA0-894C-4ABB-A5CF-D737C75FBF85}" srcOrd="1" destOrd="0" presId="urn:microsoft.com/office/officeart/2005/8/layout/hProcess3"/>
    <dgm:cxn modelId="{3F34FCA1-41E5-4131-AF98-D1BFE282CDA2}" type="presParOf" srcId="{1E6ECEA0-894C-4ABB-A5CF-D737C75FBF85}" destId="{4C10DED9-6A3A-452E-9D64-22B4872F8DF7}" srcOrd="0" destOrd="0" presId="urn:microsoft.com/office/officeart/2005/8/layout/hProcess3"/>
    <dgm:cxn modelId="{DFBE7323-A2EF-437A-847C-C8198A78D40E}" type="presParOf" srcId="{1E6ECEA0-894C-4ABB-A5CF-D737C75FBF85}" destId="{22E6DE25-95AF-4EC9-BA49-C49BAE75202E}" srcOrd="1" destOrd="0" presId="urn:microsoft.com/office/officeart/2005/8/layout/hProcess3"/>
    <dgm:cxn modelId="{38012CFD-FB2A-4C16-862C-76DC7701B38E}" type="presParOf" srcId="{22E6DE25-95AF-4EC9-BA49-C49BAE75202E}" destId="{AA40EEB3-262F-4404-BD92-E7F5F239F315}" srcOrd="0" destOrd="0" presId="urn:microsoft.com/office/officeart/2005/8/layout/hProcess3"/>
    <dgm:cxn modelId="{D22A5B80-C4B5-4351-A9DF-A2684DF77308}" type="presParOf" srcId="{22E6DE25-95AF-4EC9-BA49-C49BAE75202E}" destId="{B0E12530-BA22-4F8E-AE81-D7E86CD21E78}" srcOrd="1" destOrd="0" presId="urn:microsoft.com/office/officeart/2005/8/layout/hProcess3"/>
    <dgm:cxn modelId="{4779386D-6F6E-4062-A854-71EF1BA4E515}" type="presParOf" srcId="{22E6DE25-95AF-4EC9-BA49-C49BAE75202E}" destId="{DC1D01A4-E5EF-4CC3-A09D-18138BE29BCA}" srcOrd="2" destOrd="0" presId="urn:microsoft.com/office/officeart/2005/8/layout/hProcess3"/>
    <dgm:cxn modelId="{5528C541-C6B3-4C6B-9059-170C0D0FF1FF}" type="presParOf" srcId="{22E6DE25-95AF-4EC9-BA49-C49BAE75202E}" destId="{E63D03CE-E78F-4F92-A908-77C1F2426970}" srcOrd="3" destOrd="0" presId="urn:microsoft.com/office/officeart/2005/8/layout/hProcess3"/>
    <dgm:cxn modelId="{DE81D1FE-F794-4168-B32F-3820E2A8D6AD}" type="presParOf" srcId="{1E6ECEA0-894C-4ABB-A5CF-D737C75FBF85}" destId="{99C7347F-120C-4C8A-B1DC-23DBFBD11859}" srcOrd="2" destOrd="0" presId="urn:microsoft.com/office/officeart/2005/8/layout/hProcess3"/>
    <dgm:cxn modelId="{52DE555E-E5A5-4476-9DBC-DE7CC0A9CB1B}" type="presParOf" srcId="{1E6ECEA0-894C-4ABB-A5CF-D737C75FBF85}" destId="{85F36F95-C096-40E7-A750-C9D7EAA71531}" srcOrd="3" destOrd="0" presId="urn:microsoft.com/office/officeart/2005/8/layout/hProcess3"/>
    <dgm:cxn modelId="{4781A5B6-5773-45DE-ABBF-333E6D2A46AA}" type="presParOf" srcId="{85F36F95-C096-40E7-A750-C9D7EAA71531}" destId="{4B9242CE-D753-4B93-9F91-8A271EAD6F1F}" srcOrd="0" destOrd="0" presId="urn:microsoft.com/office/officeart/2005/8/layout/hProcess3"/>
    <dgm:cxn modelId="{B3A9CC7F-5B14-4A41-890B-5494DAB6A3C9}" type="presParOf" srcId="{85F36F95-C096-40E7-A750-C9D7EAA71531}" destId="{F3D94047-B23E-44EA-972C-336D00D9B0A1}" srcOrd="1" destOrd="0" presId="urn:microsoft.com/office/officeart/2005/8/layout/hProcess3"/>
    <dgm:cxn modelId="{AB99BACB-1637-4985-BACC-ABE76C2F4F7F}" type="presParOf" srcId="{85F36F95-C096-40E7-A750-C9D7EAA71531}" destId="{81D00E01-53EA-4393-914C-95C9DD230146}" srcOrd="2" destOrd="0" presId="urn:microsoft.com/office/officeart/2005/8/layout/hProcess3"/>
    <dgm:cxn modelId="{3BC6DAE2-29FC-4786-88F8-9E64FE3C86CF}" type="presParOf" srcId="{85F36F95-C096-40E7-A750-C9D7EAA71531}" destId="{B31A6ABE-964C-46A6-82BE-EC0BABE2E49C}" srcOrd="3" destOrd="0" presId="urn:microsoft.com/office/officeart/2005/8/layout/hProcess3"/>
    <dgm:cxn modelId="{7F457D98-D3F1-4068-8656-85BECED6D439}" type="presParOf" srcId="{1E6ECEA0-894C-4ABB-A5CF-D737C75FBF85}" destId="{0A271FFB-B08C-44AF-BA94-A1C2E7F802B9}" srcOrd="4" destOrd="0" presId="urn:microsoft.com/office/officeart/2005/8/layout/hProcess3"/>
    <dgm:cxn modelId="{2722E32D-AF6B-417C-9F3F-DA040239D032}" type="presParOf" srcId="{1E6ECEA0-894C-4ABB-A5CF-D737C75FBF85}" destId="{FBA44D43-76BD-4AEE-81DB-E831744C9094}" srcOrd="5" destOrd="0" presId="urn:microsoft.com/office/officeart/2005/8/layout/hProcess3"/>
    <dgm:cxn modelId="{CB87C24F-9C73-49DB-BA0F-AC8568F9EFDB}" type="presParOf" srcId="{FBA44D43-76BD-4AEE-81DB-E831744C9094}" destId="{7B1D39A9-6574-4ED8-939B-49C5D9CB4DFB}" srcOrd="0" destOrd="0" presId="urn:microsoft.com/office/officeart/2005/8/layout/hProcess3"/>
    <dgm:cxn modelId="{8E0D671A-BDFE-4C8B-9908-A7790C4653D5}" type="presParOf" srcId="{FBA44D43-76BD-4AEE-81DB-E831744C9094}" destId="{B83BBDC0-6C4A-4D76-BAAA-8672820803B5}" srcOrd="1" destOrd="0" presId="urn:microsoft.com/office/officeart/2005/8/layout/hProcess3"/>
    <dgm:cxn modelId="{33E7AC03-E343-4CFA-989A-04B282C1D69F}" type="presParOf" srcId="{FBA44D43-76BD-4AEE-81DB-E831744C9094}" destId="{C023F8B5-E200-40E3-A771-4EF4D26344B5}" srcOrd="2" destOrd="0" presId="urn:microsoft.com/office/officeart/2005/8/layout/hProcess3"/>
    <dgm:cxn modelId="{BD027618-0532-463D-AEB1-D645D062AA10}" type="presParOf" srcId="{FBA44D43-76BD-4AEE-81DB-E831744C9094}" destId="{21A50089-B47F-4081-849A-431D7E6BB2A4}" srcOrd="3" destOrd="0" presId="urn:microsoft.com/office/officeart/2005/8/layout/hProcess3"/>
    <dgm:cxn modelId="{C1D3033D-A3E7-4CF7-BD6E-753A0DF68C36}" type="presParOf" srcId="{1E6ECEA0-894C-4ABB-A5CF-D737C75FBF85}" destId="{29E39722-4A47-4B49-8C62-3D7E1DC7CFB6}" srcOrd="6" destOrd="0" presId="urn:microsoft.com/office/officeart/2005/8/layout/hProcess3"/>
    <dgm:cxn modelId="{E156674E-EAA3-48AF-A50F-8CC511156C8A}" type="presParOf" srcId="{1E6ECEA0-894C-4ABB-A5CF-D737C75FBF85}" destId="{D3D19BC9-B575-417A-98DF-F43A5CBD6C17}" srcOrd="7" destOrd="0" presId="urn:microsoft.com/office/officeart/2005/8/layout/hProcess3"/>
    <dgm:cxn modelId="{F81423E9-0BA9-4C82-9351-01635A06821D}" type="presParOf" srcId="{1E6ECEA0-894C-4ABB-A5CF-D737C75FBF85}" destId="{71978730-521A-471B-B9D1-A29341D7886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8F8C7B-7FA7-45A8-BFB8-60B2D870D461}" type="doc">
      <dgm:prSet loTypeId="urn:microsoft.com/office/officeart/2005/8/layout/vList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253A726D-3815-4727-8C69-1916B21B825A}">
      <dgm:prSet phldrT="[Text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de-DE" dirty="0"/>
            <a:t>Adolf-Reichwein-Schule</a:t>
          </a:r>
        </a:p>
      </dgm:t>
    </dgm:pt>
    <dgm:pt modelId="{17531AC8-2A0F-4418-9236-8311DB5CB18A}" type="parTrans" cxnId="{A49CB8CD-FAEA-4AA8-875D-518CD1B914D2}">
      <dgm:prSet/>
      <dgm:spPr/>
      <dgm:t>
        <a:bodyPr/>
        <a:lstStyle/>
        <a:p>
          <a:endParaRPr lang="de-DE"/>
        </a:p>
      </dgm:t>
    </dgm:pt>
    <dgm:pt modelId="{00FDAD3C-948C-4C17-9DFC-9BF706C39C5D}" type="sibTrans" cxnId="{A49CB8CD-FAEA-4AA8-875D-518CD1B914D2}">
      <dgm:prSet/>
      <dgm:spPr/>
      <dgm:t>
        <a:bodyPr/>
        <a:lstStyle/>
        <a:p>
          <a:endParaRPr lang="de-DE"/>
        </a:p>
      </dgm:t>
    </dgm:pt>
    <dgm:pt modelId="{7B461A43-A0DE-4728-BA2E-2E6B9422267C}">
      <dgm:prSet phldrT="[Text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de-DE"/>
            <a:t>17.11.2023 </a:t>
          </a:r>
          <a:r>
            <a:rPr lang="de-DE" dirty="0"/>
            <a:t>(Freitag, 9.00 – 13.00 Uhr)</a:t>
          </a:r>
        </a:p>
      </dgm:t>
    </dgm:pt>
    <dgm:pt modelId="{9CBD9A78-1D63-4B5F-8801-7235E44C0389}" type="parTrans" cxnId="{A4DF099A-09D5-4C9B-BC69-FE13EF78391B}">
      <dgm:prSet/>
      <dgm:spPr/>
      <dgm:t>
        <a:bodyPr/>
        <a:lstStyle/>
        <a:p>
          <a:endParaRPr lang="de-DE"/>
        </a:p>
      </dgm:t>
    </dgm:pt>
    <dgm:pt modelId="{939FF607-6273-47FC-A30F-5E31D6419BB1}" type="sibTrans" cxnId="{A4DF099A-09D5-4C9B-BC69-FE13EF78391B}">
      <dgm:prSet/>
      <dgm:spPr/>
      <dgm:t>
        <a:bodyPr/>
        <a:lstStyle/>
        <a:p>
          <a:endParaRPr lang="de-DE"/>
        </a:p>
      </dgm:t>
    </dgm:pt>
    <dgm:pt modelId="{6078FB34-B7C4-4A99-8B64-360D74560B43}">
      <dgm:prSet phldrT="[Text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de-DE" dirty="0"/>
            <a:t>18.11.2023 (Samstag, 10.00 – 13.00 Uhr)</a:t>
          </a:r>
        </a:p>
      </dgm:t>
    </dgm:pt>
    <dgm:pt modelId="{22C36FB6-A59A-4A9B-94C1-C8C77EE7E59F}" type="parTrans" cxnId="{BD8FB0CC-7A10-4A28-9F29-16253FDD8D7A}">
      <dgm:prSet/>
      <dgm:spPr/>
      <dgm:t>
        <a:bodyPr/>
        <a:lstStyle/>
        <a:p>
          <a:endParaRPr lang="de-DE"/>
        </a:p>
      </dgm:t>
    </dgm:pt>
    <dgm:pt modelId="{A50EA79B-EFEF-4DE1-B512-9A9F223FC4AD}" type="sibTrans" cxnId="{BD8FB0CC-7A10-4A28-9F29-16253FDD8D7A}">
      <dgm:prSet/>
      <dgm:spPr/>
      <dgm:t>
        <a:bodyPr/>
        <a:lstStyle/>
        <a:p>
          <a:endParaRPr lang="de-DE"/>
        </a:p>
      </dgm:t>
    </dgm:pt>
    <dgm:pt modelId="{DBC134BD-032F-4F1C-AD9C-C3C8A21BBE1C}">
      <dgm:prSet phldrT="[Text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de-DE" dirty="0"/>
            <a:t>Kaufmännische Schulen Marburg</a:t>
          </a:r>
        </a:p>
      </dgm:t>
    </dgm:pt>
    <dgm:pt modelId="{1D8C6CCC-A6F4-4EDE-881F-F3E6DCFE6ACC}" type="parTrans" cxnId="{CA1A16FC-9456-4004-944D-E725FA59386A}">
      <dgm:prSet/>
      <dgm:spPr/>
      <dgm:t>
        <a:bodyPr/>
        <a:lstStyle/>
        <a:p>
          <a:endParaRPr lang="de-DE"/>
        </a:p>
      </dgm:t>
    </dgm:pt>
    <dgm:pt modelId="{5901D243-7C06-4EF3-A9E3-DBB3E1810D3C}" type="sibTrans" cxnId="{CA1A16FC-9456-4004-944D-E725FA59386A}">
      <dgm:prSet/>
      <dgm:spPr/>
      <dgm:t>
        <a:bodyPr/>
        <a:lstStyle/>
        <a:p>
          <a:endParaRPr lang="de-DE"/>
        </a:p>
      </dgm:t>
    </dgm:pt>
    <dgm:pt modelId="{2EA94268-609B-4503-A24B-708E866C3939}">
      <dgm:prSet phldrT="[Text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de-DE" dirty="0"/>
            <a:t>25.11.2023 (Samstag, 9.00 – 12.00 Uhr)</a:t>
          </a:r>
        </a:p>
      </dgm:t>
    </dgm:pt>
    <dgm:pt modelId="{D31403ED-C161-4140-BD9A-D7ACB25FD282}" type="parTrans" cxnId="{37F40A53-E8D0-4878-AB49-E62CE39A405C}">
      <dgm:prSet/>
      <dgm:spPr/>
      <dgm:t>
        <a:bodyPr/>
        <a:lstStyle/>
        <a:p>
          <a:endParaRPr lang="de-DE"/>
        </a:p>
      </dgm:t>
    </dgm:pt>
    <dgm:pt modelId="{612A7B52-931D-4252-B3C0-BC04ABDCDF6D}" type="sibTrans" cxnId="{37F40A53-E8D0-4878-AB49-E62CE39A405C}">
      <dgm:prSet/>
      <dgm:spPr/>
      <dgm:t>
        <a:bodyPr/>
        <a:lstStyle/>
        <a:p>
          <a:endParaRPr lang="de-DE"/>
        </a:p>
      </dgm:t>
    </dgm:pt>
    <dgm:pt modelId="{31321AFA-701A-4155-B3A7-789B42D9A18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e-DE" dirty="0"/>
        </a:p>
      </dgm:t>
    </dgm:pt>
    <dgm:pt modelId="{8E9C6867-57E5-4DB2-B6A0-29AB487D6383}" type="parTrans" cxnId="{CEB85196-9B97-4E79-BA9C-8DEF0314F389}">
      <dgm:prSet/>
      <dgm:spPr/>
      <dgm:t>
        <a:bodyPr/>
        <a:lstStyle/>
        <a:p>
          <a:endParaRPr lang="de-DE"/>
        </a:p>
      </dgm:t>
    </dgm:pt>
    <dgm:pt modelId="{D7A80136-B760-41C9-ACB9-673D78DA528A}" type="sibTrans" cxnId="{CEB85196-9B97-4E79-BA9C-8DEF0314F389}">
      <dgm:prSet/>
      <dgm:spPr/>
      <dgm:t>
        <a:bodyPr/>
        <a:lstStyle/>
        <a:p>
          <a:endParaRPr lang="de-DE"/>
        </a:p>
      </dgm:t>
    </dgm:pt>
    <dgm:pt modelId="{4D3C87F6-E086-40C7-9B82-1E46519BBD75}" type="pres">
      <dgm:prSet presAssocID="{158F8C7B-7FA7-45A8-BFB8-60B2D870D461}" presName="linear" presStyleCnt="0">
        <dgm:presLayoutVars>
          <dgm:dir/>
          <dgm:resizeHandles val="exact"/>
        </dgm:presLayoutVars>
      </dgm:prSet>
      <dgm:spPr/>
    </dgm:pt>
    <dgm:pt modelId="{E5E69563-35A7-444A-8311-7C8CCBF6CDCB}" type="pres">
      <dgm:prSet presAssocID="{253A726D-3815-4727-8C69-1916B21B825A}" presName="comp" presStyleCnt="0"/>
      <dgm:spPr/>
    </dgm:pt>
    <dgm:pt modelId="{85D5CAD9-F2F8-4272-BC30-8D5D965341DB}" type="pres">
      <dgm:prSet presAssocID="{253A726D-3815-4727-8C69-1916B21B825A}" presName="box" presStyleLbl="node1" presStyleIdx="0" presStyleCnt="3"/>
      <dgm:spPr/>
    </dgm:pt>
    <dgm:pt modelId="{311A938B-674D-424A-B45C-6254347443DB}" type="pres">
      <dgm:prSet presAssocID="{253A726D-3815-4727-8C69-1916B21B825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scene3d>
          <a:camera prst="orthographicFront"/>
          <a:lightRig rig="flat" dir="t"/>
        </a:scene3d>
      </dgm:spPr>
    </dgm:pt>
    <dgm:pt modelId="{81DC415F-CA0B-47C1-BB71-EC1483F45C6D}" type="pres">
      <dgm:prSet presAssocID="{253A726D-3815-4727-8C69-1916B21B825A}" presName="text" presStyleLbl="node1" presStyleIdx="0" presStyleCnt="3">
        <dgm:presLayoutVars>
          <dgm:bulletEnabled val="1"/>
        </dgm:presLayoutVars>
      </dgm:prSet>
      <dgm:spPr/>
    </dgm:pt>
    <dgm:pt modelId="{18611F2E-DAF1-4463-8831-AFF96E05B139}" type="pres">
      <dgm:prSet presAssocID="{00FDAD3C-948C-4C17-9DFC-9BF706C39C5D}" presName="spacer" presStyleCnt="0"/>
      <dgm:spPr/>
    </dgm:pt>
    <dgm:pt modelId="{FA5170E9-4AE6-4C5E-B09A-643A221C26A6}" type="pres">
      <dgm:prSet presAssocID="{DBC134BD-032F-4F1C-AD9C-C3C8A21BBE1C}" presName="comp" presStyleCnt="0"/>
      <dgm:spPr/>
    </dgm:pt>
    <dgm:pt modelId="{89463590-0FD1-40E3-AAE3-32A9A8AEBB5F}" type="pres">
      <dgm:prSet presAssocID="{DBC134BD-032F-4F1C-AD9C-C3C8A21BBE1C}" presName="box" presStyleLbl="node1" presStyleIdx="1" presStyleCnt="3"/>
      <dgm:spPr/>
    </dgm:pt>
    <dgm:pt modelId="{11E69A03-9BD3-4FF5-BCC2-7DF38F488830}" type="pres">
      <dgm:prSet presAssocID="{DBC134BD-032F-4F1C-AD9C-C3C8A21BBE1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flat" dir="t"/>
        </a:scene3d>
      </dgm:spPr>
    </dgm:pt>
    <dgm:pt modelId="{0DABD1C8-15BC-45C2-9414-7C16659293D9}" type="pres">
      <dgm:prSet presAssocID="{DBC134BD-032F-4F1C-AD9C-C3C8A21BBE1C}" presName="text" presStyleLbl="node1" presStyleIdx="1" presStyleCnt="3">
        <dgm:presLayoutVars>
          <dgm:bulletEnabled val="1"/>
        </dgm:presLayoutVars>
      </dgm:prSet>
      <dgm:spPr/>
    </dgm:pt>
    <dgm:pt modelId="{65CB6C71-31D3-4E9A-BF86-5A1AB7444CF9}" type="pres">
      <dgm:prSet presAssocID="{5901D243-7C06-4EF3-A9E3-DBB3E1810D3C}" presName="spacer" presStyleCnt="0"/>
      <dgm:spPr/>
    </dgm:pt>
    <dgm:pt modelId="{46EFD33E-55B3-4CB1-A014-023CF3C0F384}" type="pres">
      <dgm:prSet presAssocID="{31321AFA-701A-4155-B3A7-789B42D9A187}" presName="comp" presStyleCnt="0"/>
      <dgm:spPr/>
    </dgm:pt>
    <dgm:pt modelId="{7CA8EFB8-1208-4943-A136-C7A20F896EC3}" type="pres">
      <dgm:prSet presAssocID="{31321AFA-701A-4155-B3A7-789B42D9A187}" presName="box" presStyleLbl="node1" presStyleIdx="2" presStyleCnt="3"/>
      <dgm:spPr/>
    </dgm:pt>
    <dgm:pt modelId="{CBF7CBEF-44F2-4693-9814-AF6C49177FEC}" type="pres">
      <dgm:prSet presAssocID="{31321AFA-701A-4155-B3A7-789B42D9A187}" presName="img" presStyleLbl="fgImgPlace1" presStyleIdx="2" presStyleCnt="3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</dgm:pt>
    <dgm:pt modelId="{12161062-EC50-4C91-8834-43F6BE250FA3}" type="pres">
      <dgm:prSet presAssocID="{31321AFA-701A-4155-B3A7-789B42D9A187}" presName="text" presStyleLbl="node1" presStyleIdx="2" presStyleCnt="3">
        <dgm:presLayoutVars>
          <dgm:bulletEnabled val="1"/>
        </dgm:presLayoutVars>
      </dgm:prSet>
      <dgm:spPr/>
    </dgm:pt>
  </dgm:ptLst>
  <dgm:cxnLst>
    <dgm:cxn modelId="{D8D2180C-7110-42C7-A47E-5242D75B4E21}" type="presOf" srcId="{6078FB34-B7C4-4A99-8B64-360D74560B43}" destId="{81DC415F-CA0B-47C1-BB71-EC1483F45C6D}" srcOrd="1" destOrd="2" presId="urn:microsoft.com/office/officeart/2005/8/layout/vList4"/>
    <dgm:cxn modelId="{AE70E41A-75C4-485F-B767-2C158FBF5F2A}" type="presOf" srcId="{DBC134BD-032F-4F1C-AD9C-C3C8A21BBE1C}" destId="{0DABD1C8-15BC-45C2-9414-7C16659293D9}" srcOrd="1" destOrd="0" presId="urn:microsoft.com/office/officeart/2005/8/layout/vList4"/>
    <dgm:cxn modelId="{A4215821-B002-4577-BBF2-DFF962D1AA26}" type="presOf" srcId="{2EA94268-609B-4503-A24B-708E866C3939}" destId="{89463590-0FD1-40E3-AAE3-32A9A8AEBB5F}" srcOrd="0" destOrd="1" presId="urn:microsoft.com/office/officeart/2005/8/layout/vList4"/>
    <dgm:cxn modelId="{A0ABBF2D-D04A-4F1A-AA64-4B95A61FD5EB}" type="presOf" srcId="{253A726D-3815-4727-8C69-1916B21B825A}" destId="{81DC415F-CA0B-47C1-BB71-EC1483F45C6D}" srcOrd="1" destOrd="0" presId="urn:microsoft.com/office/officeart/2005/8/layout/vList4"/>
    <dgm:cxn modelId="{2467E337-6B02-43F8-8626-A2D343C505E7}" type="presOf" srcId="{253A726D-3815-4727-8C69-1916B21B825A}" destId="{85D5CAD9-F2F8-4272-BC30-8D5D965341DB}" srcOrd="0" destOrd="0" presId="urn:microsoft.com/office/officeart/2005/8/layout/vList4"/>
    <dgm:cxn modelId="{E67AB238-92B8-448A-948F-34C02FE69D58}" type="presOf" srcId="{31321AFA-701A-4155-B3A7-789B42D9A187}" destId="{7CA8EFB8-1208-4943-A136-C7A20F896EC3}" srcOrd="0" destOrd="0" presId="urn:microsoft.com/office/officeart/2005/8/layout/vList4"/>
    <dgm:cxn modelId="{BDD5DD4A-721D-4993-90BB-59341C0F4E08}" type="presOf" srcId="{31321AFA-701A-4155-B3A7-789B42D9A187}" destId="{12161062-EC50-4C91-8834-43F6BE250FA3}" srcOrd="1" destOrd="0" presId="urn:microsoft.com/office/officeart/2005/8/layout/vList4"/>
    <dgm:cxn modelId="{37F40A53-E8D0-4878-AB49-E62CE39A405C}" srcId="{DBC134BD-032F-4F1C-AD9C-C3C8A21BBE1C}" destId="{2EA94268-609B-4503-A24B-708E866C3939}" srcOrd="0" destOrd="0" parTransId="{D31403ED-C161-4140-BD9A-D7ACB25FD282}" sibTransId="{612A7B52-931D-4252-B3C0-BC04ABDCDF6D}"/>
    <dgm:cxn modelId="{1AB9A15A-E256-445A-926E-AC10F8D5F47A}" type="presOf" srcId="{7B461A43-A0DE-4728-BA2E-2E6B9422267C}" destId="{81DC415F-CA0B-47C1-BB71-EC1483F45C6D}" srcOrd="1" destOrd="1" presId="urn:microsoft.com/office/officeart/2005/8/layout/vList4"/>
    <dgm:cxn modelId="{BAE17A85-5892-4C87-B6E2-D4E490E632F3}" type="presOf" srcId="{2EA94268-609B-4503-A24B-708E866C3939}" destId="{0DABD1C8-15BC-45C2-9414-7C16659293D9}" srcOrd="1" destOrd="1" presId="urn:microsoft.com/office/officeart/2005/8/layout/vList4"/>
    <dgm:cxn modelId="{CEB85196-9B97-4E79-BA9C-8DEF0314F389}" srcId="{158F8C7B-7FA7-45A8-BFB8-60B2D870D461}" destId="{31321AFA-701A-4155-B3A7-789B42D9A187}" srcOrd="2" destOrd="0" parTransId="{8E9C6867-57E5-4DB2-B6A0-29AB487D6383}" sibTransId="{D7A80136-B760-41C9-ACB9-673D78DA528A}"/>
    <dgm:cxn modelId="{A4DF099A-09D5-4C9B-BC69-FE13EF78391B}" srcId="{253A726D-3815-4727-8C69-1916B21B825A}" destId="{7B461A43-A0DE-4728-BA2E-2E6B9422267C}" srcOrd="0" destOrd="0" parTransId="{9CBD9A78-1D63-4B5F-8801-7235E44C0389}" sibTransId="{939FF607-6273-47FC-A30F-5E31D6419BB1}"/>
    <dgm:cxn modelId="{CA3A99B3-9C7E-40F6-B9E3-59F5FC80D8D5}" type="presOf" srcId="{158F8C7B-7FA7-45A8-BFB8-60B2D870D461}" destId="{4D3C87F6-E086-40C7-9B82-1E46519BBD75}" srcOrd="0" destOrd="0" presId="urn:microsoft.com/office/officeart/2005/8/layout/vList4"/>
    <dgm:cxn modelId="{09F4A8BB-192C-4648-9CC5-6F98DA27C19A}" type="presOf" srcId="{6078FB34-B7C4-4A99-8B64-360D74560B43}" destId="{85D5CAD9-F2F8-4272-BC30-8D5D965341DB}" srcOrd="0" destOrd="2" presId="urn:microsoft.com/office/officeart/2005/8/layout/vList4"/>
    <dgm:cxn modelId="{9A7FFDBE-CE58-4DCB-BC8A-5791FD44FADA}" type="presOf" srcId="{DBC134BD-032F-4F1C-AD9C-C3C8A21BBE1C}" destId="{89463590-0FD1-40E3-AAE3-32A9A8AEBB5F}" srcOrd="0" destOrd="0" presId="urn:microsoft.com/office/officeart/2005/8/layout/vList4"/>
    <dgm:cxn modelId="{BD8FB0CC-7A10-4A28-9F29-16253FDD8D7A}" srcId="{253A726D-3815-4727-8C69-1916B21B825A}" destId="{6078FB34-B7C4-4A99-8B64-360D74560B43}" srcOrd="1" destOrd="0" parTransId="{22C36FB6-A59A-4A9B-94C1-C8C77EE7E59F}" sibTransId="{A50EA79B-EFEF-4DE1-B512-9A9F223FC4AD}"/>
    <dgm:cxn modelId="{A49CB8CD-FAEA-4AA8-875D-518CD1B914D2}" srcId="{158F8C7B-7FA7-45A8-BFB8-60B2D870D461}" destId="{253A726D-3815-4727-8C69-1916B21B825A}" srcOrd="0" destOrd="0" parTransId="{17531AC8-2A0F-4418-9236-8311DB5CB18A}" sibTransId="{00FDAD3C-948C-4C17-9DFC-9BF706C39C5D}"/>
    <dgm:cxn modelId="{B3EEBFE2-9211-4A41-ABBD-92EC3429AC6F}" type="presOf" srcId="{7B461A43-A0DE-4728-BA2E-2E6B9422267C}" destId="{85D5CAD9-F2F8-4272-BC30-8D5D965341DB}" srcOrd="0" destOrd="1" presId="urn:microsoft.com/office/officeart/2005/8/layout/vList4"/>
    <dgm:cxn modelId="{CA1A16FC-9456-4004-944D-E725FA59386A}" srcId="{158F8C7B-7FA7-45A8-BFB8-60B2D870D461}" destId="{DBC134BD-032F-4F1C-AD9C-C3C8A21BBE1C}" srcOrd="1" destOrd="0" parTransId="{1D8C6CCC-A6F4-4EDE-881F-F3E6DCFE6ACC}" sibTransId="{5901D243-7C06-4EF3-A9E3-DBB3E1810D3C}"/>
    <dgm:cxn modelId="{EE1466A8-BAB7-40E7-B930-3247E86DE572}" type="presParOf" srcId="{4D3C87F6-E086-40C7-9B82-1E46519BBD75}" destId="{E5E69563-35A7-444A-8311-7C8CCBF6CDCB}" srcOrd="0" destOrd="0" presId="urn:microsoft.com/office/officeart/2005/8/layout/vList4"/>
    <dgm:cxn modelId="{AC6D8B2B-FE1A-48B3-8092-F0D85F52C36F}" type="presParOf" srcId="{E5E69563-35A7-444A-8311-7C8CCBF6CDCB}" destId="{85D5CAD9-F2F8-4272-BC30-8D5D965341DB}" srcOrd="0" destOrd="0" presId="urn:microsoft.com/office/officeart/2005/8/layout/vList4"/>
    <dgm:cxn modelId="{19B92EA9-3C8A-4D0A-A3D8-094A72BAF116}" type="presParOf" srcId="{E5E69563-35A7-444A-8311-7C8CCBF6CDCB}" destId="{311A938B-674D-424A-B45C-6254347443DB}" srcOrd="1" destOrd="0" presId="urn:microsoft.com/office/officeart/2005/8/layout/vList4"/>
    <dgm:cxn modelId="{D39CDC09-61E6-4172-A60A-51306CC28EC8}" type="presParOf" srcId="{E5E69563-35A7-444A-8311-7C8CCBF6CDCB}" destId="{81DC415F-CA0B-47C1-BB71-EC1483F45C6D}" srcOrd="2" destOrd="0" presId="urn:microsoft.com/office/officeart/2005/8/layout/vList4"/>
    <dgm:cxn modelId="{0DE7BD19-762F-411D-BB64-6FB8DD9D19BD}" type="presParOf" srcId="{4D3C87F6-E086-40C7-9B82-1E46519BBD75}" destId="{18611F2E-DAF1-4463-8831-AFF96E05B139}" srcOrd="1" destOrd="0" presId="urn:microsoft.com/office/officeart/2005/8/layout/vList4"/>
    <dgm:cxn modelId="{C52300C9-80F0-4284-B0EA-428F82176B6E}" type="presParOf" srcId="{4D3C87F6-E086-40C7-9B82-1E46519BBD75}" destId="{FA5170E9-4AE6-4C5E-B09A-643A221C26A6}" srcOrd="2" destOrd="0" presId="urn:microsoft.com/office/officeart/2005/8/layout/vList4"/>
    <dgm:cxn modelId="{55C73FD1-0CB1-4E92-A46D-F345B3386C64}" type="presParOf" srcId="{FA5170E9-4AE6-4C5E-B09A-643A221C26A6}" destId="{89463590-0FD1-40E3-AAE3-32A9A8AEBB5F}" srcOrd="0" destOrd="0" presId="urn:microsoft.com/office/officeart/2005/8/layout/vList4"/>
    <dgm:cxn modelId="{A944013D-40E8-4290-8483-F28D203FFCB0}" type="presParOf" srcId="{FA5170E9-4AE6-4C5E-B09A-643A221C26A6}" destId="{11E69A03-9BD3-4FF5-BCC2-7DF38F488830}" srcOrd="1" destOrd="0" presId="urn:microsoft.com/office/officeart/2005/8/layout/vList4"/>
    <dgm:cxn modelId="{963110BF-6FAF-4528-853A-8AFE6D993792}" type="presParOf" srcId="{FA5170E9-4AE6-4C5E-B09A-643A221C26A6}" destId="{0DABD1C8-15BC-45C2-9414-7C16659293D9}" srcOrd="2" destOrd="0" presId="urn:microsoft.com/office/officeart/2005/8/layout/vList4"/>
    <dgm:cxn modelId="{AB65DEEB-1732-4667-8864-EC3A27FEB989}" type="presParOf" srcId="{4D3C87F6-E086-40C7-9B82-1E46519BBD75}" destId="{65CB6C71-31D3-4E9A-BF86-5A1AB7444CF9}" srcOrd="3" destOrd="0" presId="urn:microsoft.com/office/officeart/2005/8/layout/vList4"/>
    <dgm:cxn modelId="{27169AA7-4747-4150-86B3-108E2D4F630B}" type="presParOf" srcId="{4D3C87F6-E086-40C7-9B82-1E46519BBD75}" destId="{46EFD33E-55B3-4CB1-A014-023CF3C0F384}" srcOrd="4" destOrd="0" presId="urn:microsoft.com/office/officeart/2005/8/layout/vList4"/>
    <dgm:cxn modelId="{773DDCEA-D1B5-4BB1-B73C-9FABD392DA9B}" type="presParOf" srcId="{46EFD33E-55B3-4CB1-A014-023CF3C0F384}" destId="{7CA8EFB8-1208-4943-A136-C7A20F896EC3}" srcOrd="0" destOrd="0" presId="urn:microsoft.com/office/officeart/2005/8/layout/vList4"/>
    <dgm:cxn modelId="{DA2133A3-82AF-4CDD-9D91-9515115B8135}" type="presParOf" srcId="{46EFD33E-55B3-4CB1-A014-023CF3C0F384}" destId="{CBF7CBEF-44F2-4693-9814-AF6C49177FEC}" srcOrd="1" destOrd="0" presId="urn:microsoft.com/office/officeart/2005/8/layout/vList4"/>
    <dgm:cxn modelId="{0E72BAA0-E1BB-4346-92F3-602DAD7DF488}" type="presParOf" srcId="{46EFD33E-55B3-4CB1-A014-023CF3C0F384}" destId="{12161062-EC50-4C91-8834-43F6BE250FA3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81B41-3873-4622-AAF6-C4019068E1E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F7AB9D1-7B22-4569-B4CD-19505799202C}">
      <dgm:prSet phldrT="[Text]"/>
      <dgm:spPr>
        <a:solidFill>
          <a:schemeClr val="tx2"/>
        </a:solidFill>
      </dgm:spPr>
      <dgm:t>
        <a:bodyPr/>
        <a:lstStyle/>
        <a:p>
          <a:r>
            <a:rPr lang="de-DE" dirty="0"/>
            <a:t>Alternativen</a:t>
          </a:r>
        </a:p>
      </dgm:t>
    </dgm:pt>
    <dgm:pt modelId="{B42A052A-EE56-4D42-9DBB-1CD4D58D850D}" type="parTrans" cxnId="{7C67F4B0-0B36-4C7C-8A09-86D61CBA5B2B}">
      <dgm:prSet/>
      <dgm:spPr/>
      <dgm:t>
        <a:bodyPr/>
        <a:lstStyle/>
        <a:p>
          <a:endParaRPr lang="de-DE"/>
        </a:p>
      </dgm:t>
    </dgm:pt>
    <dgm:pt modelId="{FA935FB5-D6E2-4D34-90E8-A5BB0CEC34F6}" type="sibTrans" cxnId="{7C67F4B0-0B36-4C7C-8A09-86D61CBA5B2B}">
      <dgm:prSet/>
      <dgm:spPr/>
      <dgm:t>
        <a:bodyPr/>
        <a:lstStyle/>
        <a:p>
          <a:endParaRPr lang="de-DE"/>
        </a:p>
      </dgm:t>
    </dgm:pt>
    <dgm:pt modelId="{AC0C3855-C3EB-47DC-A4D2-08972AD1A806}">
      <dgm:prSet phldrT="[Text]"/>
      <dgm:spPr/>
      <dgm:t>
        <a:bodyPr/>
        <a:lstStyle/>
        <a:p>
          <a:r>
            <a:rPr lang="de-DE" dirty="0">
              <a:cs typeface="Arial" panose="020B0604020202020204" pitchFamily="34" charset="0"/>
            </a:rPr>
            <a:t>Versetzung in die Einführungsphase </a:t>
          </a:r>
          <a:br>
            <a:rPr lang="de-DE" dirty="0">
              <a:cs typeface="Arial" panose="020B0604020202020204" pitchFamily="34" charset="0"/>
            </a:rPr>
          </a:br>
          <a:r>
            <a:rPr lang="de-DE" dirty="0">
              <a:cs typeface="Arial" panose="020B0604020202020204" pitchFamily="34" charset="0"/>
            </a:rPr>
            <a:t>der gymnasialen Oberstufe</a:t>
          </a:r>
          <a:endParaRPr lang="de-DE" dirty="0"/>
        </a:p>
      </dgm:t>
    </dgm:pt>
    <dgm:pt modelId="{E62966EE-FD2D-4349-BAEB-FA10E571235E}" type="parTrans" cxnId="{B62F6E93-BA32-4422-BC04-4FBB84FCC1C7}">
      <dgm:prSet/>
      <dgm:spPr/>
      <dgm:t>
        <a:bodyPr/>
        <a:lstStyle/>
        <a:p>
          <a:endParaRPr lang="de-DE"/>
        </a:p>
      </dgm:t>
    </dgm:pt>
    <dgm:pt modelId="{0002B11D-EC9E-48DC-8604-FBD3679C7E5D}" type="sibTrans" cxnId="{B62F6E93-BA32-4422-BC04-4FBB84FCC1C7}">
      <dgm:prSet/>
      <dgm:spPr/>
      <dgm:t>
        <a:bodyPr/>
        <a:lstStyle/>
        <a:p>
          <a:endParaRPr lang="de-DE"/>
        </a:p>
      </dgm:t>
    </dgm:pt>
    <dgm:pt modelId="{BFB90995-4657-4507-B5AB-8D287BDA25AE}">
      <dgm:prSet phldrT="[Text]"/>
      <dgm:spPr/>
      <dgm:t>
        <a:bodyPr/>
        <a:lstStyle/>
        <a:p>
          <a:r>
            <a:rPr lang="de-DE" dirty="0">
              <a:cs typeface="Arial" panose="020B0604020202020204" pitchFamily="34" charset="0"/>
            </a:rPr>
            <a:t>Qualifizierender Realschulabschluss</a:t>
          </a:r>
          <a:endParaRPr lang="de-DE" dirty="0"/>
        </a:p>
      </dgm:t>
    </dgm:pt>
    <dgm:pt modelId="{0107D290-F8B4-47FA-8054-128A22BA6408}" type="parTrans" cxnId="{B4B097AD-6F83-4FDA-B4B8-7D2631F1FDA3}">
      <dgm:prSet/>
      <dgm:spPr/>
      <dgm:t>
        <a:bodyPr/>
        <a:lstStyle/>
        <a:p>
          <a:endParaRPr lang="de-DE"/>
        </a:p>
      </dgm:t>
    </dgm:pt>
    <dgm:pt modelId="{26B3C51F-AF52-4AFB-BEBA-BA2D03370F4A}" type="sibTrans" cxnId="{B4B097AD-6F83-4FDA-B4B8-7D2631F1FDA3}">
      <dgm:prSet/>
      <dgm:spPr/>
      <dgm:t>
        <a:bodyPr/>
        <a:lstStyle/>
        <a:p>
          <a:endParaRPr lang="de-DE"/>
        </a:p>
      </dgm:t>
    </dgm:pt>
    <dgm:pt modelId="{5682F1D8-D1AC-4180-B2E1-57093D667B2E}">
      <dgm:prSet/>
      <dgm:spPr/>
      <dgm:t>
        <a:bodyPr/>
        <a:lstStyle/>
        <a:p>
          <a:r>
            <a:rPr lang="de-DE" dirty="0">
              <a:cs typeface="Arial" panose="020B0604020202020204" pitchFamily="34" charset="0"/>
            </a:rPr>
            <a:t>(</a:t>
          </a: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Hinweis an „</a:t>
          </a:r>
          <a:r>
            <a:rPr lang="de-DE" b="1" dirty="0">
              <a:solidFill>
                <a:schemeClr val="tx1"/>
              </a:solidFill>
              <a:cs typeface="Arial" panose="020B0604020202020204" pitchFamily="34" charset="0"/>
            </a:rPr>
            <a:t>G8</a:t>
          </a: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“-Übergänge:</a:t>
          </a:r>
          <a:br>
            <a:rPr lang="de-DE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 Sie erhalten den</a:t>
          </a:r>
          <a:br>
            <a:rPr lang="de-DE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de-DE" b="1" dirty="0">
              <a:solidFill>
                <a:schemeClr val="tx1"/>
              </a:solidFill>
              <a:cs typeface="Arial" panose="020B0604020202020204" pitchFamily="34" charset="0"/>
            </a:rPr>
            <a:t>Mittleren Abschluss </a:t>
          </a: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nach der Klasse 11 der Fachoberschule!) </a:t>
          </a:r>
        </a:p>
      </dgm:t>
    </dgm:pt>
    <dgm:pt modelId="{3E56CC9A-EAE3-4771-889D-20012C0E5F45}" type="parTrans" cxnId="{1707A3C7-9F19-40E2-81E3-1B02A7140656}">
      <dgm:prSet/>
      <dgm:spPr/>
      <dgm:t>
        <a:bodyPr/>
        <a:lstStyle/>
        <a:p>
          <a:endParaRPr lang="de-DE"/>
        </a:p>
      </dgm:t>
    </dgm:pt>
    <dgm:pt modelId="{4165D73D-5707-4818-B482-87A203942EE9}" type="sibTrans" cxnId="{1707A3C7-9F19-40E2-81E3-1B02A7140656}">
      <dgm:prSet/>
      <dgm:spPr/>
      <dgm:t>
        <a:bodyPr/>
        <a:lstStyle/>
        <a:p>
          <a:endParaRPr lang="de-DE"/>
        </a:p>
      </dgm:t>
    </dgm:pt>
    <dgm:pt modelId="{AA35A975-250D-46A0-B240-9D48EEEEE5A7}">
      <dgm:prSet phldrT="[Text]"/>
      <dgm:spPr/>
      <dgm:t>
        <a:bodyPr/>
        <a:lstStyle/>
        <a:p>
          <a:r>
            <a:rPr lang="de-DE" dirty="0"/>
            <a:t>…aus der Berufsfachschule</a:t>
          </a:r>
        </a:p>
      </dgm:t>
    </dgm:pt>
    <dgm:pt modelId="{9C72978E-1932-4673-B3AE-31BE0A1E6517}" type="parTrans" cxnId="{1CDDE06D-DF6C-4A01-84BC-AA91F042CCC6}">
      <dgm:prSet/>
      <dgm:spPr/>
      <dgm:t>
        <a:bodyPr/>
        <a:lstStyle/>
        <a:p>
          <a:endParaRPr lang="de-DE"/>
        </a:p>
      </dgm:t>
    </dgm:pt>
    <dgm:pt modelId="{EEF7EB28-186C-4731-81E8-D1B0EE1B6F50}" type="sibTrans" cxnId="{1CDDE06D-DF6C-4A01-84BC-AA91F042CCC6}">
      <dgm:prSet/>
      <dgm:spPr/>
      <dgm:t>
        <a:bodyPr/>
        <a:lstStyle/>
        <a:p>
          <a:endParaRPr lang="de-DE"/>
        </a:p>
      </dgm:t>
    </dgm:pt>
    <dgm:pt modelId="{C5855F97-F533-4428-8E2B-053C9B1C2D0D}" type="pres">
      <dgm:prSet presAssocID="{8A981B41-3873-4622-AAF6-C4019068E1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D6664A-687A-4291-B49E-36DB170BBA59}" type="pres">
      <dgm:prSet presAssocID="{4F7AB9D1-7B22-4569-B4CD-19505799202C}" presName="root1" presStyleCnt="0"/>
      <dgm:spPr/>
    </dgm:pt>
    <dgm:pt modelId="{53C18E22-776F-47CA-8B90-4023DC3B2FB4}" type="pres">
      <dgm:prSet presAssocID="{4F7AB9D1-7B22-4569-B4CD-19505799202C}" presName="LevelOneTextNode" presStyleLbl="node0" presStyleIdx="0" presStyleCnt="1">
        <dgm:presLayoutVars>
          <dgm:chPref val="3"/>
        </dgm:presLayoutVars>
      </dgm:prSet>
      <dgm:spPr/>
    </dgm:pt>
    <dgm:pt modelId="{5FA03EE3-6CC9-4847-91C1-A5C6AF560F8D}" type="pres">
      <dgm:prSet presAssocID="{4F7AB9D1-7B22-4569-B4CD-19505799202C}" presName="level2hierChild" presStyleCnt="0"/>
      <dgm:spPr/>
    </dgm:pt>
    <dgm:pt modelId="{A563B695-4743-4AE5-8436-790D82E0C27B}" type="pres">
      <dgm:prSet presAssocID="{E62966EE-FD2D-4349-BAEB-FA10E571235E}" presName="conn2-1" presStyleLbl="parChTrans1D2" presStyleIdx="0" presStyleCnt="3"/>
      <dgm:spPr/>
    </dgm:pt>
    <dgm:pt modelId="{BE0DB76E-F3A7-4404-BA6D-5FF7BC9B382E}" type="pres">
      <dgm:prSet presAssocID="{E62966EE-FD2D-4349-BAEB-FA10E571235E}" presName="connTx" presStyleLbl="parChTrans1D2" presStyleIdx="0" presStyleCnt="3"/>
      <dgm:spPr/>
    </dgm:pt>
    <dgm:pt modelId="{64BBBDD0-AAE9-45A2-A14C-AAA390C86373}" type="pres">
      <dgm:prSet presAssocID="{AC0C3855-C3EB-47DC-A4D2-08972AD1A806}" presName="root2" presStyleCnt="0"/>
      <dgm:spPr/>
    </dgm:pt>
    <dgm:pt modelId="{EC32EB85-6884-41C7-896C-8228F02CF0FA}" type="pres">
      <dgm:prSet presAssocID="{AC0C3855-C3EB-47DC-A4D2-08972AD1A806}" presName="LevelTwoTextNode" presStyleLbl="node2" presStyleIdx="0" presStyleCnt="3" custScaleX="105236" custScaleY="123875">
        <dgm:presLayoutVars>
          <dgm:chPref val="3"/>
        </dgm:presLayoutVars>
      </dgm:prSet>
      <dgm:spPr/>
    </dgm:pt>
    <dgm:pt modelId="{6FCA9C95-0682-4DE9-96F6-0F9E0D8F9C26}" type="pres">
      <dgm:prSet presAssocID="{AC0C3855-C3EB-47DC-A4D2-08972AD1A806}" presName="level3hierChild" presStyleCnt="0"/>
      <dgm:spPr/>
    </dgm:pt>
    <dgm:pt modelId="{03947898-C8A7-42B7-AEC5-6BA008BFB9DD}" type="pres">
      <dgm:prSet presAssocID="{3E56CC9A-EAE3-4771-889D-20012C0E5F45}" presName="conn2-1" presStyleLbl="parChTrans1D3" presStyleIdx="0" presStyleCnt="1"/>
      <dgm:spPr/>
    </dgm:pt>
    <dgm:pt modelId="{E823CBF0-9046-466F-A811-FF8690B32C7A}" type="pres">
      <dgm:prSet presAssocID="{3E56CC9A-EAE3-4771-889D-20012C0E5F45}" presName="connTx" presStyleLbl="parChTrans1D3" presStyleIdx="0" presStyleCnt="1"/>
      <dgm:spPr/>
    </dgm:pt>
    <dgm:pt modelId="{212974B0-BAEE-432F-8C42-54716C9BC2CF}" type="pres">
      <dgm:prSet presAssocID="{5682F1D8-D1AC-4180-B2E1-57093D667B2E}" presName="root2" presStyleCnt="0"/>
      <dgm:spPr/>
    </dgm:pt>
    <dgm:pt modelId="{B7D7990A-7172-4AC8-AA28-05D57036D11D}" type="pres">
      <dgm:prSet presAssocID="{5682F1D8-D1AC-4180-B2E1-57093D667B2E}" presName="LevelTwoTextNode" presStyleLbl="node3" presStyleIdx="0" presStyleCnt="1">
        <dgm:presLayoutVars>
          <dgm:chPref val="3"/>
        </dgm:presLayoutVars>
      </dgm:prSet>
      <dgm:spPr/>
    </dgm:pt>
    <dgm:pt modelId="{228A2A31-74D0-4150-A2FD-5DAA33B8D458}" type="pres">
      <dgm:prSet presAssocID="{5682F1D8-D1AC-4180-B2E1-57093D667B2E}" presName="level3hierChild" presStyleCnt="0"/>
      <dgm:spPr/>
    </dgm:pt>
    <dgm:pt modelId="{29D2B282-0F00-423D-B7E6-BD43920427FC}" type="pres">
      <dgm:prSet presAssocID="{0107D290-F8B4-47FA-8054-128A22BA6408}" presName="conn2-1" presStyleLbl="parChTrans1D2" presStyleIdx="1" presStyleCnt="3"/>
      <dgm:spPr/>
    </dgm:pt>
    <dgm:pt modelId="{044C79B6-B3AE-4579-8397-E8A0B3B1A72B}" type="pres">
      <dgm:prSet presAssocID="{0107D290-F8B4-47FA-8054-128A22BA6408}" presName="connTx" presStyleLbl="parChTrans1D2" presStyleIdx="1" presStyleCnt="3"/>
      <dgm:spPr/>
    </dgm:pt>
    <dgm:pt modelId="{D44365F4-F74D-413A-B885-65D76F411587}" type="pres">
      <dgm:prSet presAssocID="{BFB90995-4657-4507-B5AB-8D287BDA25AE}" presName="root2" presStyleCnt="0"/>
      <dgm:spPr/>
    </dgm:pt>
    <dgm:pt modelId="{CA75EB8B-A58A-4921-AEF2-37356A7FE475}" type="pres">
      <dgm:prSet presAssocID="{BFB90995-4657-4507-B5AB-8D287BDA25AE}" presName="LevelTwoTextNode" presStyleLbl="node2" presStyleIdx="1" presStyleCnt="3" custScaleX="105413" custScaleY="132264" custLinFactNeighborY="5856">
        <dgm:presLayoutVars>
          <dgm:chPref val="3"/>
        </dgm:presLayoutVars>
      </dgm:prSet>
      <dgm:spPr/>
    </dgm:pt>
    <dgm:pt modelId="{1441C7CF-5BEA-44CE-B71F-1F8C2EBAEE87}" type="pres">
      <dgm:prSet presAssocID="{BFB90995-4657-4507-B5AB-8D287BDA25AE}" presName="level3hierChild" presStyleCnt="0"/>
      <dgm:spPr/>
    </dgm:pt>
    <dgm:pt modelId="{E83E9D0E-8AA8-4AEA-8ECA-5E6085A3C272}" type="pres">
      <dgm:prSet presAssocID="{9C72978E-1932-4673-B3AE-31BE0A1E6517}" presName="conn2-1" presStyleLbl="parChTrans1D2" presStyleIdx="2" presStyleCnt="3"/>
      <dgm:spPr/>
    </dgm:pt>
    <dgm:pt modelId="{00B7B2ED-C04F-4B5A-B0BF-05E298D563FF}" type="pres">
      <dgm:prSet presAssocID="{9C72978E-1932-4673-B3AE-31BE0A1E6517}" presName="connTx" presStyleLbl="parChTrans1D2" presStyleIdx="2" presStyleCnt="3"/>
      <dgm:spPr/>
    </dgm:pt>
    <dgm:pt modelId="{E578820D-CBD2-4C9E-9714-D5C04069C00A}" type="pres">
      <dgm:prSet presAssocID="{AA35A975-250D-46A0-B240-9D48EEEEE5A7}" presName="root2" presStyleCnt="0"/>
      <dgm:spPr/>
    </dgm:pt>
    <dgm:pt modelId="{E2755D7D-053E-48A3-9025-0264CDF12762}" type="pres">
      <dgm:prSet presAssocID="{AA35A975-250D-46A0-B240-9D48EEEEE5A7}" presName="LevelTwoTextNode" presStyleLbl="node2" presStyleIdx="2" presStyleCnt="3" custScaleX="105413">
        <dgm:presLayoutVars>
          <dgm:chPref val="3"/>
        </dgm:presLayoutVars>
      </dgm:prSet>
      <dgm:spPr/>
    </dgm:pt>
    <dgm:pt modelId="{8A7ED69D-4981-400A-A6FE-E363B84E77C6}" type="pres">
      <dgm:prSet presAssocID="{AA35A975-250D-46A0-B240-9D48EEEEE5A7}" presName="level3hierChild" presStyleCnt="0"/>
      <dgm:spPr/>
    </dgm:pt>
  </dgm:ptLst>
  <dgm:cxnLst>
    <dgm:cxn modelId="{5E5B251F-3928-44D9-9CCA-EBAD5B8164E1}" type="presOf" srcId="{E62966EE-FD2D-4349-BAEB-FA10E571235E}" destId="{A563B695-4743-4AE5-8436-790D82E0C27B}" srcOrd="0" destOrd="0" presId="urn:microsoft.com/office/officeart/2008/layout/HorizontalMultiLevelHierarchy"/>
    <dgm:cxn modelId="{9837CF24-918E-4676-A43D-49B6556DA505}" type="presOf" srcId="{AA35A975-250D-46A0-B240-9D48EEEEE5A7}" destId="{E2755D7D-053E-48A3-9025-0264CDF12762}" srcOrd="0" destOrd="0" presId="urn:microsoft.com/office/officeart/2008/layout/HorizontalMultiLevelHierarchy"/>
    <dgm:cxn modelId="{CD58CB5C-7DD0-4680-9A29-3B800118D16F}" type="presOf" srcId="{9C72978E-1932-4673-B3AE-31BE0A1E6517}" destId="{00B7B2ED-C04F-4B5A-B0BF-05E298D563FF}" srcOrd="1" destOrd="0" presId="urn:microsoft.com/office/officeart/2008/layout/HorizontalMultiLevelHierarchy"/>
    <dgm:cxn modelId="{A20CE065-45E8-40DF-9B80-A2C9A53237AA}" type="presOf" srcId="{AC0C3855-C3EB-47DC-A4D2-08972AD1A806}" destId="{EC32EB85-6884-41C7-896C-8228F02CF0FA}" srcOrd="0" destOrd="0" presId="urn:microsoft.com/office/officeart/2008/layout/HorizontalMultiLevelHierarchy"/>
    <dgm:cxn modelId="{E8308747-B49E-4AD0-8DF2-1C7766004C5C}" type="presOf" srcId="{0107D290-F8B4-47FA-8054-128A22BA6408}" destId="{044C79B6-B3AE-4579-8397-E8A0B3B1A72B}" srcOrd="1" destOrd="0" presId="urn:microsoft.com/office/officeart/2008/layout/HorizontalMultiLevelHierarchy"/>
    <dgm:cxn modelId="{E9503249-499B-4232-8CC7-1CA24AA12A8B}" type="presOf" srcId="{9C72978E-1932-4673-B3AE-31BE0A1E6517}" destId="{E83E9D0E-8AA8-4AEA-8ECA-5E6085A3C272}" srcOrd="0" destOrd="0" presId="urn:microsoft.com/office/officeart/2008/layout/HorizontalMultiLevelHierarchy"/>
    <dgm:cxn modelId="{1CDDE06D-DF6C-4A01-84BC-AA91F042CCC6}" srcId="{4F7AB9D1-7B22-4569-B4CD-19505799202C}" destId="{AA35A975-250D-46A0-B240-9D48EEEEE5A7}" srcOrd="2" destOrd="0" parTransId="{9C72978E-1932-4673-B3AE-31BE0A1E6517}" sibTransId="{EEF7EB28-186C-4731-81E8-D1B0EE1B6F50}"/>
    <dgm:cxn modelId="{DFCFD34F-BB98-434D-91CE-92C1C8630865}" type="presOf" srcId="{0107D290-F8B4-47FA-8054-128A22BA6408}" destId="{29D2B282-0F00-423D-B7E6-BD43920427FC}" srcOrd="0" destOrd="0" presId="urn:microsoft.com/office/officeart/2008/layout/HorizontalMultiLevelHierarchy"/>
    <dgm:cxn modelId="{B62F6E93-BA32-4422-BC04-4FBB84FCC1C7}" srcId="{4F7AB9D1-7B22-4569-B4CD-19505799202C}" destId="{AC0C3855-C3EB-47DC-A4D2-08972AD1A806}" srcOrd="0" destOrd="0" parTransId="{E62966EE-FD2D-4349-BAEB-FA10E571235E}" sibTransId="{0002B11D-EC9E-48DC-8604-FBD3679C7E5D}"/>
    <dgm:cxn modelId="{CADB0DA6-3B87-497E-B999-6D7DB76D306F}" type="presOf" srcId="{3E56CC9A-EAE3-4771-889D-20012C0E5F45}" destId="{E823CBF0-9046-466F-A811-FF8690B32C7A}" srcOrd="1" destOrd="0" presId="urn:microsoft.com/office/officeart/2008/layout/HorizontalMultiLevelHierarchy"/>
    <dgm:cxn modelId="{B4B097AD-6F83-4FDA-B4B8-7D2631F1FDA3}" srcId="{4F7AB9D1-7B22-4569-B4CD-19505799202C}" destId="{BFB90995-4657-4507-B5AB-8D287BDA25AE}" srcOrd="1" destOrd="0" parTransId="{0107D290-F8B4-47FA-8054-128A22BA6408}" sibTransId="{26B3C51F-AF52-4AFB-BEBA-BA2D03370F4A}"/>
    <dgm:cxn modelId="{7C67F4B0-0B36-4C7C-8A09-86D61CBA5B2B}" srcId="{8A981B41-3873-4622-AAF6-C4019068E1E9}" destId="{4F7AB9D1-7B22-4569-B4CD-19505799202C}" srcOrd="0" destOrd="0" parTransId="{B42A052A-EE56-4D42-9DBB-1CD4D58D850D}" sibTransId="{FA935FB5-D6E2-4D34-90E8-A5BB0CEC34F6}"/>
    <dgm:cxn modelId="{662B63B1-C877-4942-BFAD-A88B6BF1EC5C}" type="presOf" srcId="{8A981B41-3873-4622-AAF6-C4019068E1E9}" destId="{C5855F97-F533-4428-8E2B-053C9B1C2D0D}" srcOrd="0" destOrd="0" presId="urn:microsoft.com/office/officeart/2008/layout/HorizontalMultiLevelHierarchy"/>
    <dgm:cxn modelId="{9F9E95B2-FE98-4D4E-9EF9-03BD70AC2D4B}" type="presOf" srcId="{5682F1D8-D1AC-4180-B2E1-57093D667B2E}" destId="{B7D7990A-7172-4AC8-AA28-05D57036D11D}" srcOrd="0" destOrd="0" presId="urn:microsoft.com/office/officeart/2008/layout/HorizontalMultiLevelHierarchy"/>
    <dgm:cxn modelId="{413CE9BA-2196-428E-8E54-D5F33EE07E91}" type="presOf" srcId="{BFB90995-4657-4507-B5AB-8D287BDA25AE}" destId="{CA75EB8B-A58A-4921-AEF2-37356A7FE475}" srcOrd="0" destOrd="0" presId="urn:microsoft.com/office/officeart/2008/layout/HorizontalMultiLevelHierarchy"/>
    <dgm:cxn modelId="{1707A3C7-9F19-40E2-81E3-1B02A7140656}" srcId="{AC0C3855-C3EB-47DC-A4D2-08972AD1A806}" destId="{5682F1D8-D1AC-4180-B2E1-57093D667B2E}" srcOrd="0" destOrd="0" parTransId="{3E56CC9A-EAE3-4771-889D-20012C0E5F45}" sibTransId="{4165D73D-5707-4818-B482-87A203942EE9}"/>
    <dgm:cxn modelId="{5F1FA1EE-721B-41B3-85E1-B8A675E60DB1}" type="presOf" srcId="{4F7AB9D1-7B22-4569-B4CD-19505799202C}" destId="{53C18E22-776F-47CA-8B90-4023DC3B2FB4}" srcOrd="0" destOrd="0" presId="urn:microsoft.com/office/officeart/2008/layout/HorizontalMultiLevelHierarchy"/>
    <dgm:cxn modelId="{7C5EFDF5-4492-490A-B65A-3A890E7E083A}" type="presOf" srcId="{3E56CC9A-EAE3-4771-889D-20012C0E5F45}" destId="{03947898-C8A7-42B7-AEC5-6BA008BFB9DD}" srcOrd="0" destOrd="0" presId="urn:microsoft.com/office/officeart/2008/layout/HorizontalMultiLevelHierarchy"/>
    <dgm:cxn modelId="{7F98F3FB-04AA-40B5-9B00-441B616EADA3}" type="presOf" srcId="{E62966EE-FD2D-4349-BAEB-FA10E571235E}" destId="{BE0DB76E-F3A7-4404-BA6D-5FF7BC9B382E}" srcOrd="1" destOrd="0" presId="urn:microsoft.com/office/officeart/2008/layout/HorizontalMultiLevelHierarchy"/>
    <dgm:cxn modelId="{9FC3E0A3-411B-4D79-BF5B-18663A07A639}" type="presParOf" srcId="{C5855F97-F533-4428-8E2B-053C9B1C2D0D}" destId="{39D6664A-687A-4291-B49E-36DB170BBA59}" srcOrd="0" destOrd="0" presId="urn:microsoft.com/office/officeart/2008/layout/HorizontalMultiLevelHierarchy"/>
    <dgm:cxn modelId="{5FBA8B4C-2F7D-44F2-9AF7-ADB1E15359E9}" type="presParOf" srcId="{39D6664A-687A-4291-B49E-36DB170BBA59}" destId="{53C18E22-776F-47CA-8B90-4023DC3B2FB4}" srcOrd="0" destOrd="0" presId="urn:microsoft.com/office/officeart/2008/layout/HorizontalMultiLevelHierarchy"/>
    <dgm:cxn modelId="{3A48CC0F-25AE-4F87-8E0E-670514B61D5A}" type="presParOf" srcId="{39D6664A-687A-4291-B49E-36DB170BBA59}" destId="{5FA03EE3-6CC9-4847-91C1-A5C6AF560F8D}" srcOrd="1" destOrd="0" presId="urn:microsoft.com/office/officeart/2008/layout/HorizontalMultiLevelHierarchy"/>
    <dgm:cxn modelId="{D8F9FC37-3A28-452C-9627-2F03340CFC38}" type="presParOf" srcId="{5FA03EE3-6CC9-4847-91C1-A5C6AF560F8D}" destId="{A563B695-4743-4AE5-8436-790D82E0C27B}" srcOrd="0" destOrd="0" presId="urn:microsoft.com/office/officeart/2008/layout/HorizontalMultiLevelHierarchy"/>
    <dgm:cxn modelId="{FD37BB47-66FC-4AF8-86CD-0D9C194906D3}" type="presParOf" srcId="{A563B695-4743-4AE5-8436-790D82E0C27B}" destId="{BE0DB76E-F3A7-4404-BA6D-5FF7BC9B382E}" srcOrd="0" destOrd="0" presId="urn:microsoft.com/office/officeart/2008/layout/HorizontalMultiLevelHierarchy"/>
    <dgm:cxn modelId="{B4C38E53-03F9-40A7-8A34-3571D59E1480}" type="presParOf" srcId="{5FA03EE3-6CC9-4847-91C1-A5C6AF560F8D}" destId="{64BBBDD0-AAE9-45A2-A14C-AAA390C86373}" srcOrd="1" destOrd="0" presId="urn:microsoft.com/office/officeart/2008/layout/HorizontalMultiLevelHierarchy"/>
    <dgm:cxn modelId="{FCA0FF13-5FD3-42AC-988B-65822363E1ED}" type="presParOf" srcId="{64BBBDD0-AAE9-45A2-A14C-AAA390C86373}" destId="{EC32EB85-6884-41C7-896C-8228F02CF0FA}" srcOrd="0" destOrd="0" presId="urn:microsoft.com/office/officeart/2008/layout/HorizontalMultiLevelHierarchy"/>
    <dgm:cxn modelId="{4C140DDB-1F62-4E72-A285-EFA2F2D67BF1}" type="presParOf" srcId="{64BBBDD0-AAE9-45A2-A14C-AAA390C86373}" destId="{6FCA9C95-0682-4DE9-96F6-0F9E0D8F9C26}" srcOrd="1" destOrd="0" presId="urn:microsoft.com/office/officeart/2008/layout/HorizontalMultiLevelHierarchy"/>
    <dgm:cxn modelId="{5042275D-9FF1-4D18-8258-3DBC4675D2D6}" type="presParOf" srcId="{6FCA9C95-0682-4DE9-96F6-0F9E0D8F9C26}" destId="{03947898-C8A7-42B7-AEC5-6BA008BFB9DD}" srcOrd="0" destOrd="0" presId="urn:microsoft.com/office/officeart/2008/layout/HorizontalMultiLevelHierarchy"/>
    <dgm:cxn modelId="{553B0AD1-F4EC-485B-87BA-53E8D174A0B4}" type="presParOf" srcId="{03947898-C8A7-42B7-AEC5-6BA008BFB9DD}" destId="{E823CBF0-9046-466F-A811-FF8690B32C7A}" srcOrd="0" destOrd="0" presId="urn:microsoft.com/office/officeart/2008/layout/HorizontalMultiLevelHierarchy"/>
    <dgm:cxn modelId="{4DACDCF9-50B3-401A-A9E5-5513BCF4EA91}" type="presParOf" srcId="{6FCA9C95-0682-4DE9-96F6-0F9E0D8F9C26}" destId="{212974B0-BAEE-432F-8C42-54716C9BC2CF}" srcOrd="1" destOrd="0" presId="urn:microsoft.com/office/officeart/2008/layout/HorizontalMultiLevelHierarchy"/>
    <dgm:cxn modelId="{20BA2C3F-D83E-4BE1-84B1-297BB99AE199}" type="presParOf" srcId="{212974B0-BAEE-432F-8C42-54716C9BC2CF}" destId="{B7D7990A-7172-4AC8-AA28-05D57036D11D}" srcOrd="0" destOrd="0" presId="urn:microsoft.com/office/officeart/2008/layout/HorizontalMultiLevelHierarchy"/>
    <dgm:cxn modelId="{7365C21B-CD13-43DF-BB85-F7F616CD6A8A}" type="presParOf" srcId="{212974B0-BAEE-432F-8C42-54716C9BC2CF}" destId="{228A2A31-74D0-4150-A2FD-5DAA33B8D458}" srcOrd="1" destOrd="0" presId="urn:microsoft.com/office/officeart/2008/layout/HorizontalMultiLevelHierarchy"/>
    <dgm:cxn modelId="{0EE934AA-926B-4FF3-82B5-367EDAC851EA}" type="presParOf" srcId="{5FA03EE3-6CC9-4847-91C1-A5C6AF560F8D}" destId="{29D2B282-0F00-423D-B7E6-BD43920427FC}" srcOrd="2" destOrd="0" presId="urn:microsoft.com/office/officeart/2008/layout/HorizontalMultiLevelHierarchy"/>
    <dgm:cxn modelId="{DDCBC80C-A293-4831-B900-63C9D0274DF1}" type="presParOf" srcId="{29D2B282-0F00-423D-B7E6-BD43920427FC}" destId="{044C79B6-B3AE-4579-8397-E8A0B3B1A72B}" srcOrd="0" destOrd="0" presId="urn:microsoft.com/office/officeart/2008/layout/HorizontalMultiLevelHierarchy"/>
    <dgm:cxn modelId="{BB9D7281-0E1D-4EC4-B11E-0BC424F37054}" type="presParOf" srcId="{5FA03EE3-6CC9-4847-91C1-A5C6AF560F8D}" destId="{D44365F4-F74D-413A-B885-65D76F411587}" srcOrd="3" destOrd="0" presId="urn:microsoft.com/office/officeart/2008/layout/HorizontalMultiLevelHierarchy"/>
    <dgm:cxn modelId="{D73B2D37-A44F-4B64-8F55-58C8A53789A4}" type="presParOf" srcId="{D44365F4-F74D-413A-B885-65D76F411587}" destId="{CA75EB8B-A58A-4921-AEF2-37356A7FE475}" srcOrd="0" destOrd="0" presId="urn:microsoft.com/office/officeart/2008/layout/HorizontalMultiLevelHierarchy"/>
    <dgm:cxn modelId="{57F755BB-25A0-4EC3-9C38-F94C5B656CE1}" type="presParOf" srcId="{D44365F4-F74D-413A-B885-65D76F411587}" destId="{1441C7CF-5BEA-44CE-B71F-1F8C2EBAEE87}" srcOrd="1" destOrd="0" presId="urn:microsoft.com/office/officeart/2008/layout/HorizontalMultiLevelHierarchy"/>
    <dgm:cxn modelId="{57697D0C-D7FD-4D21-8435-E5AF7EE220F2}" type="presParOf" srcId="{5FA03EE3-6CC9-4847-91C1-A5C6AF560F8D}" destId="{E83E9D0E-8AA8-4AEA-8ECA-5E6085A3C272}" srcOrd="4" destOrd="0" presId="urn:microsoft.com/office/officeart/2008/layout/HorizontalMultiLevelHierarchy"/>
    <dgm:cxn modelId="{19F3CA3F-2EC7-431C-BD34-5EDD0C36269B}" type="presParOf" srcId="{E83E9D0E-8AA8-4AEA-8ECA-5E6085A3C272}" destId="{00B7B2ED-C04F-4B5A-B0BF-05E298D563FF}" srcOrd="0" destOrd="0" presId="urn:microsoft.com/office/officeart/2008/layout/HorizontalMultiLevelHierarchy"/>
    <dgm:cxn modelId="{FE87EA41-0A2E-490F-9606-487F0EE4CE71}" type="presParOf" srcId="{5FA03EE3-6CC9-4847-91C1-A5C6AF560F8D}" destId="{E578820D-CBD2-4C9E-9714-D5C04069C00A}" srcOrd="5" destOrd="0" presId="urn:microsoft.com/office/officeart/2008/layout/HorizontalMultiLevelHierarchy"/>
    <dgm:cxn modelId="{B622C017-F6D8-42C0-B405-F12C34986F4D}" type="presParOf" srcId="{E578820D-CBD2-4C9E-9714-D5C04069C00A}" destId="{E2755D7D-053E-48A3-9025-0264CDF12762}" srcOrd="0" destOrd="0" presId="urn:microsoft.com/office/officeart/2008/layout/HorizontalMultiLevelHierarchy"/>
    <dgm:cxn modelId="{BB996A65-17D8-4FF1-8E67-9C169BBE7097}" type="presParOf" srcId="{E578820D-CBD2-4C9E-9714-D5C04069C00A}" destId="{8A7ED69D-4981-400A-A6FE-E363B84E77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6BA14-4C6F-43B7-A3CA-53996DC96800}" type="doc">
      <dgm:prSet loTypeId="urn:microsoft.com/office/officeart/2005/8/layout/venn1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8E26B287-9F21-47B3-B898-B562422081D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800" b="1" noProof="0" dirty="0"/>
            <a:t>Technik</a:t>
          </a:r>
        </a:p>
      </dgm:t>
    </dgm:pt>
    <dgm:pt modelId="{8C2BDD46-63A4-4BFA-9220-84AE39F7D190}" type="parTrans" cxnId="{3DD3430A-AAEF-4668-9C86-E14BA067CF28}">
      <dgm:prSet/>
      <dgm:spPr/>
      <dgm:t>
        <a:bodyPr/>
        <a:lstStyle/>
        <a:p>
          <a:endParaRPr lang="de-DE" noProof="0" dirty="0"/>
        </a:p>
      </dgm:t>
    </dgm:pt>
    <dgm:pt modelId="{4A57FAA8-9CA7-4F44-AC8F-2B1ECEB2F539}" type="sibTrans" cxnId="{3DD3430A-AAEF-4668-9C86-E14BA067CF28}">
      <dgm:prSet/>
      <dgm:spPr/>
      <dgm:t>
        <a:bodyPr/>
        <a:lstStyle/>
        <a:p>
          <a:endParaRPr lang="de-DE" noProof="0" dirty="0"/>
        </a:p>
      </dgm:t>
    </dgm:pt>
    <dgm:pt modelId="{88DA3CCD-2259-4C0E-9989-B1DAE4B501A2}">
      <dgm:prSet phldrT="[Text]" custT="1"/>
      <dgm:spPr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rgbClr val="FFFF02"/>
            </a:gs>
            <a:gs pos="100000">
              <a:srgbClr val="FFFF00"/>
            </a:gs>
          </a:gsLst>
          <a:lin ang="16200000" scaled="0"/>
        </a:gradFill>
      </dgm:spPr>
      <dgm:t>
        <a:bodyPr/>
        <a:lstStyle/>
        <a:p>
          <a:r>
            <a:rPr lang="de-DE" sz="1800" b="1" noProof="0" dirty="0"/>
            <a:t>Gesundheit und Soziales</a:t>
          </a:r>
        </a:p>
      </dgm:t>
    </dgm:pt>
    <dgm:pt modelId="{7CE20B8C-FB19-4536-9D01-01022BDC8425}" type="parTrans" cxnId="{7CAF4122-EEA1-44D5-AB48-AB97A7238F3D}">
      <dgm:prSet/>
      <dgm:spPr/>
      <dgm:t>
        <a:bodyPr/>
        <a:lstStyle/>
        <a:p>
          <a:endParaRPr lang="de-DE" noProof="0" dirty="0"/>
        </a:p>
      </dgm:t>
    </dgm:pt>
    <dgm:pt modelId="{7AC791A5-D04E-4FB4-A8D1-1AA408ADB05D}" type="sibTrans" cxnId="{7CAF4122-EEA1-44D5-AB48-AB97A7238F3D}">
      <dgm:prSet/>
      <dgm:spPr/>
      <dgm:t>
        <a:bodyPr/>
        <a:lstStyle/>
        <a:p>
          <a:endParaRPr lang="de-DE" noProof="0" dirty="0"/>
        </a:p>
      </dgm:t>
    </dgm:pt>
    <dgm:pt modelId="{02E7FC41-E5B8-4CD0-B398-A42B66DF105F}">
      <dgm:prSet phldrT="[Text]" custT="1"/>
      <dgm:spPr/>
      <dgm:t>
        <a:bodyPr/>
        <a:lstStyle/>
        <a:p>
          <a:r>
            <a:rPr lang="de-DE" sz="1800" b="1" noProof="0" dirty="0"/>
            <a:t>Wirtschaft</a:t>
          </a:r>
        </a:p>
      </dgm:t>
    </dgm:pt>
    <dgm:pt modelId="{336BE12D-9FE8-4927-8031-1AACC05962D6}" type="parTrans" cxnId="{E1629F16-CDE3-4B2C-833B-FAA2FEAEB0D0}">
      <dgm:prSet/>
      <dgm:spPr/>
      <dgm:t>
        <a:bodyPr/>
        <a:lstStyle/>
        <a:p>
          <a:endParaRPr lang="de-DE" noProof="0" dirty="0"/>
        </a:p>
      </dgm:t>
    </dgm:pt>
    <dgm:pt modelId="{B1CABB52-EE60-4728-9033-5A868FBC3A9D}" type="sibTrans" cxnId="{E1629F16-CDE3-4B2C-833B-FAA2FEAEB0D0}">
      <dgm:prSet/>
      <dgm:spPr/>
      <dgm:t>
        <a:bodyPr/>
        <a:lstStyle/>
        <a:p>
          <a:endParaRPr lang="de-DE" noProof="0" dirty="0"/>
        </a:p>
      </dgm:t>
    </dgm:pt>
    <dgm:pt modelId="{12DEB106-A0C7-4C1C-B3B0-3DEA8A5BE2A3}" type="pres">
      <dgm:prSet presAssocID="{B356BA14-4C6F-43B7-A3CA-53996DC96800}" presName="compositeShape" presStyleCnt="0">
        <dgm:presLayoutVars>
          <dgm:chMax val="7"/>
          <dgm:dir/>
          <dgm:resizeHandles val="exact"/>
        </dgm:presLayoutVars>
      </dgm:prSet>
      <dgm:spPr/>
    </dgm:pt>
    <dgm:pt modelId="{BD825962-8E7F-4601-B872-EC6540C2080C}" type="pres">
      <dgm:prSet presAssocID="{8E26B287-9F21-47B3-B898-B562422081D6}" presName="circ1" presStyleLbl="vennNode1" presStyleIdx="0" presStyleCnt="3"/>
      <dgm:spPr/>
    </dgm:pt>
    <dgm:pt modelId="{E411F47D-5750-4BAE-B6EB-5E25F154011E}" type="pres">
      <dgm:prSet presAssocID="{8E26B287-9F21-47B3-B898-B562422081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E12122-F076-4CAA-B3BE-7C5D4A591102}" type="pres">
      <dgm:prSet presAssocID="{88DA3CCD-2259-4C0E-9989-B1DAE4B501A2}" presName="circ2" presStyleLbl="vennNode1" presStyleIdx="1" presStyleCnt="3"/>
      <dgm:spPr/>
    </dgm:pt>
    <dgm:pt modelId="{BDF44F2D-BA2A-44F5-9C56-625F08BF01E5}" type="pres">
      <dgm:prSet presAssocID="{88DA3CCD-2259-4C0E-9989-B1DAE4B501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DD2A70-6C4C-4A43-A5D2-249BC7161037}" type="pres">
      <dgm:prSet presAssocID="{02E7FC41-E5B8-4CD0-B398-A42B66DF105F}" presName="circ3" presStyleLbl="vennNode1" presStyleIdx="2" presStyleCnt="3"/>
      <dgm:spPr/>
    </dgm:pt>
    <dgm:pt modelId="{4B19D798-AFC3-4A1D-85E5-69245C3D1A9A}" type="pres">
      <dgm:prSet presAssocID="{02E7FC41-E5B8-4CD0-B398-A42B66DF10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D3430A-AAEF-4668-9C86-E14BA067CF28}" srcId="{B356BA14-4C6F-43B7-A3CA-53996DC96800}" destId="{8E26B287-9F21-47B3-B898-B562422081D6}" srcOrd="0" destOrd="0" parTransId="{8C2BDD46-63A4-4BFA-9220-84AE39F7D190}" sibTransId="{4A57FAA8-9CA7-4F44-AC8F-2B1ECEB2F539}"/>
    <dgm:cxn modelId="{E1629F16-CDE3-4B2C-833B-FAA2FEAEB0D0}" srcId="{B356BA14-4C6F-43B7-A3CA-53996DC96800}" destId="{02E7FC41-E5B8-4CD0-B398-A42B66DF105F}" srcOrd="2" destOrd="0" parTransId="{336BE12D-9FE8-4927-8031-1AACC05962D6}" sibTransId="{B1CABB52-EE60-4728-9033-5A868FBC3A9D}"/>
    <dgm:cxn modelId="{7CAF4122-EEA1-44D5-AB48-AB97A7238F3D}" srcId="{B356BA14-4C6F-43B7-A3CA-53996DC96800}" destId="{88DA3CCD-2259-4C0E-9989-B1DAE4B501A2}" srcOrd="1" destOrd="0" parTransId="{7CE20B8C-FB19-4536-9D01-01022BDC8425}" sibTransId="{7AC791A5-D04E-4FB4-A8D1-1AA408ADB05D}"/>
    <dgm:cxn modelId="{FE063461-A34B-4E60-A8FA-F0FCA4AE28DF}" type="presOf" srcId="{88DA3CCD-2259-4C0E-9989-B1DAE4B501A2}" destId="{61E12122-F076-4CAA-B3BE-7C5D4A591102}" srcOrd="0" destOrd="0" presId="urn:microsoft.com/office/officeart/2005/8/layout/venn1"/>
    <dgm:cxn modelId="{B8DD434E-AF03-4E61-8422-39A2C7E3DA93}" type="presOf" srcId="{88DA3CCD-2259-4C0E-9989-B1DAE4B501A2}" destId="{BDF44F2D-BA2A-44F5-9C56-625F08BF01E5}" srcOrd="1" destOrd="0" presId="urn:microsoft.com/office/officeart/2005/8/layout/venn1"/>
    <dgm:cxn modelId="{72F2367D-81BB-413F-9C2B-8EC6AE31D900}" type="presOf" srcId="{02E7FC41-E5B8-4CD0-B398-A42B66DF105F}" destId="{4B19D798-AFC3-4A1D-85E5-69245C3D1A9A}" srcOrd="1" destOrd="0" presId="urn:microsoft.com/office/officeart/2005/8/layout/venn1"/>
    <dgm:cxn modelId="{F211AC7D-3061-4941-B3D5-508A3936E4FC}" type="presOf" srcId="{B356BA14-4C6F-43B7-A3CA-53996DC96800}" destId="{12DEB106-A0C7-4C1C-B3B0-3DEA8A5BE2A3}" srcOrd="0" destOrd="0" presId="urn:microsoft.com/office/officeart/2005/8/layout/venn1"/>
    <dgm:cxn modelId="{751197A3-438E-40C1-86C1-9B8B743A1596}" type="presOf" srcId="{8E26B287-9F21-47B3-B898-B562422081D6}" destId="{E411F47D-5750-4BAE-B6EB-5E25F154011E}" srcOrd="1" destOrd="0" presId="urn:microsoft.com/office/officeart/2005/8/layout/venn1"/>
    <dgm:cxn modelId="{ECEA83C9-A45C-42C1-B95D-F34CD9BB2DA4}" type="presOf" srcId="{8E26B287-9F21-47B3-B898-B562422081D6}" destId="{BD825962-8E7F-4601-B872-EC6540C2080C}" srcOrd="0" destOrd="0" presId="urn:microsoft.com/office/officeart/2005/8/layout/venn1"/>
    <dgm:cxn modelId="{4A4A1BF8-50BC-441E-B3FC-343EF37D7FBF}" type="presOf" srcId="{02E7FC41-E5B8-4CD0-B398-A42B66DF105F}" destId="{12DD2A70-6C4C-4A43-A5D2-249BC7161037}" srcOrd="0" destOrd="0" presId="urn:microsoft.com/office/officeart/2005/8/layout/venn1"/>
    <dgm:cxn modelId="{095D319E-1A71-45FC-9BF4-CEE97A3E13A7}" type="presParOf" srcId="{12DEB106-A0C7-4C1C-B3B0-3DEA8A5BE2A3}" destId="{BD825962-8E7F-4601-B872-EC6540C2080C}" srcOrd="0" destOrd="0" presId="urn:microsoft.com/office/officeart/2005/8/layout/venn1"/>
    <dgm:cxn modelId="{88FF3DD0-883A-4F26-84AB-F38C30CB285E}" type="presParOf" srcId="{12DEB106-A0C7-4C1C-B3B0-3DEA8A5BE2A3}" destId="{E411F47D-5750-4BAE-B6EB-5E25F154011E}" srcOrd="1" destOrd="0" presId="urn:microsoft.com/office/officeart/2005/8/layout/venn1"/>
    <dgm:cxn modelId="{7AFEEEC0-7E7D-4FC8-BD94-17AA479704D5}" type="presParOf" srcId="{12DEB106-A0C7-4C1C-B3B0-3DEA8A5BE2A3}" destId="{61E12122-F076-4CAA-B3BE-7C5D4A591102}" srcOrd="2" destOrd="0" presId="urn:microsoft.com/office/officeart/2005/8/layout/venn1"/>
    <dgm:cxn modelId="{2E3F0C7C-159A-4B42-9558-F4F986C888C4}" type="presParOf" srcId="{12DEB106-A0C7-4C1C-B3B0-3DEA8A5BE2A3}" destId="{BDF44F2D-BA2A-44F5-9C56-625F08BF01E5}" srcOrd="3" destOrd="0" presId="urn:microsoft.com/office/officeart/2005/8/layout/venn1"/>
    <dgm:cxn modelId="{A72BEE37-16BF-40DF-8FF2-6076DF9F9D45}" type="presParOf" srcId="{12DEB106-A0C7-4C1C-B3B0-3DEA8A5BE2A3}" destId="{12DD2A70-6C4C-4A43-A5D2-249BC7161037}" srcOrd="4" destOrd="0" presId="urn:microsoft.com/office/officeart/2005/8/layout/venn1"/>
    <dgm:cxn modelId="{D47E592F-63D4-4562-A59E-C2ABFC91BC82}" type="presParOf" srcId="{12DEB106-A0C7-4C1C-B3B0-3DEA8A5BE2A3}" destId="{4B19D798-AFC3-4A1D-85E5-69245C3D1A9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989A34-6CCC-47E1-B8EF-C3018A2A9F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A406388F-4D6D-4A03-A4B4-49C88DD0B75D}">
      <dgm:prSet phldrT="[Text]" custT="1"/>
      <dgm:spPr>
        <a:gradFill rotWithShape="0">
          <a:gsLst>
            <a:gs pos="0">
              <a:srgbClr val="FF0000"/>
            </a:gs>
            <a:gs pos="8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de-DE" sz="1800" dirty="0"/>
            <a:t>Gesundheit und Soziales</a:t>
          </a:r>
        </a:p>
      </dgm:t>
    </dgm:pt>
    <dgm:pt modelId="{1C9ED71D-FBB6-4C5D-861E-908DE021EB7D}" type="parTrans" cxnId="{7730448F-90F3-45DE-B7CA-A98A0CC25C9F}">
      <dgm:prSet/>
      <dgm:spPr/>
      <dgm:t>
        <a:bodyPr/>
        <a:lstStyle/>
        <a:p>
          <a:endParaRPr lang="de-DE"/>
        </a:p>
      </dgm:t>
    </dgm:pt>
    <dgm:pt modelId="{BBC53EFA-A712-4391-AB66-E53BCE0E0752}" type="sibTrans" cxnId="{7730448F-90F3-45DE-B7CA-A98A0CC25C9F}">
      <dgm:prSet/>
      <dgm:spPr/>
      <dgm:t>
        <a:bodyPr/>
        <a:lstStyle/>
        <a:p>
          <a:endParaRPr lang="de-DE"/>
        </a:p>
      </dgm:t>
    </dgm:pt>
    <dgm:pt modelId="{DE5C15D9-B314-43E1-9BB5-34FE6A58E147}">
      <dgm:prSet phldrT="[Text]"/>
      <dgm:spPr>
        <a:gradFill rotWithShape="0">
          <a:gsLst>
            <a:gs pos="0">
              <a:srgbClr val="709BD1"/>
            </a:gs>
            <a:gs pos="38000">
              <a:srgbClr val="709BD1"/>
            </a:gs>
            <a:gs pos="80000">
              <a:srgbClr val="709BD1"/>
            </a:gs>
            <a:gs pos="100000">
              <a:srgbClr val="709BD1"/>
            </a:gs>
          </a:gsLst>
        </a:gradFill>
      </dgm:spPr>
      <dgm:t>
        <a:bodyPr/>
        <a:lstStyle/>
        <a:p>
          <a:r>
            <a:rPr lang="de-DE" dirty="0"/>
            <a:t>Gestaltungs- und Medientechnik</a:t>
          </a:r>
        </a:p>
      </dgm:t>
    </dgm:pt>
    <dgm:pt modelId="{D2C41F80-4EB4-4DF6-A731-D905E91AF29F}" type="parTrans" cxnId="{F234E6BE-A7EF-4C71-BEFF-C94B84A2022B}">
      <dgm:prSet/>
      <dgm:spPr/>
      <dgm:t>
        <a:bodyPr/>
        <a:lstStyle/>
        <a:p>
          <a:endParaRPr lang="de-DE"/>
        </a:p>
      </dgm:t>
    </dgm:pt>
    <dgm:pt modelId="{955DA487-18BB-44A7-8CF5-F8C58ABD372A}" type="sibTrans" cxnId="{F234E6BE-A7EF-4C71-BEFF-C94B84A2022B}">
      <dgm:prSet/>
      <dgm:spPr/>
      <dgm:t>
        <a:bodyPr/>
        <a:lstStyle/>
        <a:p>
          <a:endParaRPr lang="de-DE"/>
        </a:p>
      </dgm:t>
    </dgm:pt>
    <dgm:pt modelId="{5C5A3700-DD61-4083-93A3-16631047F19D}">
      <dgm:prSet phldrT="[Text]"/>
      <dgm:spPr>
        <a:gradFill rotWithShape="0">
          <a:gsLst>
            <a:gs pos="14000">
              <a:srgbClr val="709BD1"/>
            </a:gs>
            <a:gs pos="0">
              <a:srgbClr val="709BD1"/>
            </a:gs>
            <a:gs pos="80000">
              <a:srgbClr val="709BD1"/>
            </a:gs>
            <a:gs pos="100000">
              <a:srgbClr val="709BD1"/>
            </a:gs>
          </a:gsLst>
        </a:gradFill>
      </dgm:spPr>
      <dgm:t>
        <a:bodyPr/>
        <a:lstStyle/>
        <a:p>
          <a:r>
            <a:rPr lang="de-DE" dirty="0"/>
            <a:t>Praktische Informatik</a:t>
          </a:r>
        </a:p>
      </dgm:t>
    </dgm:pt>
    <dgm:pt modelId="{2970B41B-E6F7-4480-9767-4FBC51EF9C50}" type="parTrans" cxnId="{50878F5D-4952-4C4C-B91F-13A4868EC606}">
      <dgm:prSet/>
      <dgm:spPr/>
      <dgm:t>
        <a:bodyPr/>
        <a:lstStyle/>
        <a:p>
          <a:endParaRPr lang="de-DE"/>
        </a:p>
      </dgm:t>
    </dgm:pt>
    <dgm:pt modelId="{A3931124-72EE-4F79-A59E-6B03E3135496}" type="sibTrans" cxnId="{50878F5D-4952-4C4C-B91F-13A4868EC606}">
      <dgm:prSet/>
      <dgm:spPr/>
      <dgm:t>
        <a:bodyPr/>
        <a:lstStyle/>
        <a:p>
          <a:endParaRPr lang="de-DE"/>
        </a:p>
      </dgm:t>
    </dgm:pt>
    <dgm:pt modelId="{B19A98E8-05AD-4E51-AFDE-AF5B734FDE0E}">
      <dgm:prSet phldrT="[Text]"/>
      <dgm:spPr>
        <a:gradFill rotWithShape="0">
          <a:gsLst>
            <a:gs pos="54000">
              <a:srgbClr val="709BD1"/>
            </a:gs>
            <a:gs pos="0">
              <a:srgbClr val="709BD1"/>
            </a:gs>
            <a:gs pos="80000">
              <a:srgbClr val="709BD1"/>
            </a:gs>
            <a:gs pos="100000">
              <a:srgbClr val="709BD1"/>
            </a:gs>
          </a:gsLst>
        </a:gradFill>
      </dgm:spPr>
      <dgm:t>
        <a:bodyPr/>
        <a:lstStyle/>
        <a:p>
          <a:r>
            <a:rPr lang="de-DE" dirty="0"/>
            <a:t>Bautechnik</a:t>
          </a:r>
        </a:p>
      </dgm:t>
    </dgm:pt>
    <dgm:pt modelId="{BEA75CD9-B926-40E4-9154-7B2C02AF123E}" type="parTrans" cxnId="{97EE2070-D41E-4671-ADE2-F47E7D06476C}">
      <dgm:prSet/>
      <dgm:spPr/>
      <dgm:t>
        <a:bodyPr/>
        <a:lstStyle/>
        <a:p>
          <a:endParaRPr lang="de-DE"/>
        </a:p>
      </dgm:t>
    </dgm:pt>
    <dgm:pt modelId="{AF68B472-4FF4-47AB-88E2-86E30CBAFABA}" type="sibTrans" cxnId="{97EE2070-D41E-4671-ADE2-F47E7D06476C}">
      <dgm:prSet/>
      <dgm:spPr/>
      <dgm:t>
        <a:bodyPr/>
        <a:lstStyle/>
        <a:p>
          <a:endParaRPr lang="de-DE"/>
        </a:p>
      </dgm:t>
    </dgm:pt>
    <dgm:pt modelId="{2F132830-F08F-46AC-9CDE-4CBD1962007A}">
      <dgm:prSet phldrT="[Text]"/>
      <dgm:spPr>
        <a:gradFill rotWithShape="0">
          <a:gsLst>
            <a:gs pos="86000">
              <a:srgbClr val="709BD1"/>
            </a:gs>
            <a:gs pos="0">
              <a:srgbClr val="709BD1"/>
            </a:gs>
            <a:gs pos="15000">
              <a:srgbClr val="709BD1"/>
            </a:gs>
            <a:gs pos="100000">
              <a:srgbClr val="709BD1"/>
            </a:gs>
          </a:gsLst>
        </a:gradFill>
      </dgm:spPr>
      <dgm:t>
        <a:bodyPr/>
        <a:lstStyle/>
        <a:p>
          <a:r>
            <a:rPr lang="de-DE" dirty="0"/>
            <a:t>Chemietechnik</a:t>
          </a:r>
        </a:p>
      </dgm:t>
    </dgm:pt>
    <dgm:pt modelId="{054A0A82-6C31-48AA-A1B0-1BF2974F7E39}" type="parTrans" cxnId="{F8139AB9-9E6F-49C2-A97C-13C35EFBBA13}">
      <dgm:prSet/>
      <dgm:spPr/>
      <dgm:t>
        <a:bodyPr/>
        <a:lstStyle/>
        <a:p>
          <a:endParaRPr lang="de-DE"/>
        </a:p>
      </dgm:t>
    </dgm:pt>
    <dgm:pt modelId="{2D6FAA19-9F4F-42EA-930F-5D08783F305E}" type="sibTrans" cxnId="{F8139AB9-9E6F-49C2-A97C-13C35EFBBA13}">
      <dgm:prSet/>
      <dgm:spPr/>
      <dgm:t>
        <a:bodyPr/>
        <a:lstStyle/>
        <a:p>
          <a:endParaRPr lang="de-DE"/>
        </a:p>
      </dgm:t>
    </dgm:pt>
    <dgm:pt modelId="{662CFB74-3C2A-46A6-BCAB-D0ED4802BEA6}">
      <dgm:prSet phldrT="[Text]" custT="1"/>
      <dgm:spPr>
        <a:solidFill>
          <a:srgbClr val="DB2F36"/>
        </a:solidFill>
      </dgm:spPr>
      <dgm:t>
        <a:bodyPr/>
        <a:lstStyle/>
        <a:p>
          <a:r>
            <a:rPr lang="de-DE" sz="3600" kern="1200" dirty="0">
              <a:latin typeface="Arial"/>
              <a:ea typeface="+mn-ea"/>
              <a:cs typeface="+mn-cs"/>
            </a:rPr>
            <a:t>Wirtschaft</a:t>
          </a:r>
        </a:p>
      </dgm:t>
    </dgm:pt>
    <dgm:pt modelId="{7FF16804-430D-44A0-8EBE-94E1BE382B6B}" type="parTrans" cxnId="{159E8173-E5EA-4E8D-A495-1879116313A6}">
      <dgm:prSet/>
      <dgm:spPr/>
      <dgm:t>
        <a:bodyPr/>
        <a:lstStyle/>
        <a:p>
          <a:endParaRPr lang="de-DE"/>
        </a:p>
      </dgm:t>
    </dgm:pt>
    <dgm:pt modelId="{71BA8E06-E0A7-4BD6-84C3-9E4496A14729}" type="sibTrans" cxnId="{159E8173-E5EA-4E8D-A495-1879116313A6}">
      <dgm:prSet/>
      <dgm:spPr/>
      <dgm:t>
        <a:bodyPr/>
        <a:lstStyle/>
        <a:p>
          <a:endParaRPr lang="de-DE"/>
        </a:p>
      </dgm:t>
    </dgm:pt>
    <dgm:pt modelId="{5A214F15-7913-4341-92AD-978DCD01CEBD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e-DE" sz="3600" dirty="0"/>
            <a:t>Technik</a:t>
          </a:r>
          <a:endParaRPr lang="de-DE" sz="1400" dirty="0"/>
        </a:p>
      </dgm:t>
    </dgm:pt>
    <dgm:pt modelId="{3BEAEFDA-1076-41C1-913E-66E13E096D06}" type="parTrans" cxnId="{361E5BEC-F690-4CB9-A772-5B4A899ABC79}">
      <dgm:prSet/>
      <dgm:spPr/>
      <dgm:t>
        <a:bodyPr/>
        <a:lstStyle/>
        <a:p>
          <a:endParaRPr lang="de-DE"/>
        </a:p>
      </dgm:t>
    </dgm:pt>
    <dgm:pt modelId="{D521EF94-0BA0-439A-8897-A00ECED9A46C}" type="sibTrans" cxnId="{361E5BEC-F690-4CB9-A772-5B4A899ABC79}">
      <dgm:prSet/>
      <dgm:spPr/>
      <dgm:t>
        <a:bodyPr/>
        <a:lstStyle/>
        <a:p>
          <a:endParaRPr lang="de-DE"/>
        </a:p>
      </dgm:t>
    </dgm:pt>
    <dgm:pt modelId="{06B4808A-126F-4F86-9B08-8BB5FC04AD84}">
      <dgm:prSet/>
      <dgm:spPr/>
      <dgm:t>
        <a:bodyPr/>
        <a:lstStyle/>
        <a:p>
          <a:r>
            <a:rPr lang="de-DE" dirty="0"/>
            <a:t>Gesundheit</a:t>
          </a:r>
        </a:p>
      </dgm:t>
    </dgm:pt>
    <dgm:pt modelId="{9D9E4185-9459-45DB-BCBB-48196E9790A0}" type="parTrans" cxnId="{E66690C8-6C61-45C8-8009-B2FC4A5B6D85}">
      <dgm:prSet/>
      <dgm:spPr/>
      <dgm:t>
        <a:bodyPr/>
        <a:lstStyle/>
        <a:p>
          <a:endParaRPr lang="de-DE"/>
        </a:p>
      </dgm:t>
    </dgm:pt>
    <dgm:pt modelId="{301957A9-DEB9-4908-A57F-44F92A7F61C0}" type="sibTrans" cxnId="{E66690C8-6C61-45C8-8009-B2FC4A5B6D85}">
      <dgm:prSet/>
      <dgm:spPr/>
      <dgm:t>
        <a:bodyPr/>
        <a:lstStyle/>
        <a:p>
          <a:endParaRPr lang="de-DE"/>
        </a:p>
      </dgm:t>
    </dgm:pt>
    <dgm:pt modelId="{080B8D74-A7EB-44FE-8E8F-CA66809ED7CF}">
      <dgm:prSet/>
      <dgm:spPr>
        <a:gradFill rotWithShape="0">
          <a:gsLst>
            <a:gs pos="28000">
              <a:srgbClr val="FFFF00"/>
            </a:gs>
            <a:gs pos="80000">
              <a:srgbClr val="FFC000"/>
            </a:gs>
            <a:gs pos="99000">
              <a:srgbClr val="D98009"/>
            </a:gs>
          </a:gsLst>
        </a:gra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: Erziehungswissenschaften</a:t>
          </a:r>
        </a:p>
      </dgm:t>
    </dgm:pt>
    <dgm:pt modelId="{B1455DE4-FE9E-42AF-A0DD-0B627A967781}" type="parTrans" cxnId="{C8C2AFFA-0B3B-443C-B923-43D860B39D73}">
      <dgm:prSet/>
      <dgm:spPr/>
      <dgm:t>
        <a:bodyPr/>
        <a:lstStyle/>
        <a:p>
          <a:endParaRPr lang="de-DE"/>
        </a:p>
      </dgm:t>
    </dgm:pt>
    <dgm:pt modelId="{A71429D3-A5E2-4522-AC33-B16EB927AF58}" type="sibTrans" cxnId="{C8C2AFFA-0B3B-443C-B923-43D860B39D73}">
      <dgm:prSet/>
      <dgm:spPr/>
      <dgm:t>
        <a:bodyPr/>
        <a:lstStyle/>
        <a:p>
          <a:endParaRPr lang="de-DE"/>
        </a:p>
      </dgm:t>
    </dgm:pt>
    <dgm:pt modelId="{8EBF6A42-9F55-4B6D-A543-DB68F87BDD67}" type="pres">
      <dgm:prSet presAssocID="{C9989A34-6CCC-47E1-B8EF-C3018A2A9F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8B0C74-29A0-4600-8291-1FBA0853539C}" type="pres">
      <dgm:prSet presAssocID="{A406388F-4D6D-4A03-A4B4-49C88DD0B75D}" presName="hierRoot1" presStyleCnt="0">
        <dgm:presLayoutVars>
          <dgm:hierBranch val="init"/>
        </dgm:presLayoutVars>
      </dgm:prSet>
      <dgm:spPr/>
    </dgm:pt>
    <dgm:pt modelId="{C7BD7011-5826-4B34-855C-FD9DF22477CE}" type="pres">
      <dgm:prSet presAssocID="{A406388F-4D6D-4A03-A4B4-49C88DD0B75D}" presName="rootComposite1" presStyleCnt="0"/>
      <dgm:spPr/>
    </dgm:pt>
    <dgm:pt modelId="{15E0C8CA-49B5-4160-9A88-C70D949DA054}" type="pres">
      <dgm:prSet presAssocID="{A406388F-4D6D-4A03-A4B4-49C88DD0B75D}" presName="rootText1" presStyleLbl="node0" presStyleIdx="0" presStyleCnt="3" custScaleX="195000" custScaleY="185572" custLinFactNeighborX="-26118" custLinFactNeighborY="15396">
        <dgm:presLayoutVars>
          <dgm:chPref val="3"/>
        </dgm:presLayoutVars>
      </dgm:prSet>
      <dgm:spPr/>
    </dgm:pt>
    <dgm:pt modelId="{5BB3ADD8-EF52-409F-B264-CFEC96A8CC44}" type="pres">
      <dgm:prSet presAssocID="{A406388F-4D6D-4A03-A4B4-49C88DD0B75D}" presName="rootConnector1" presStyleLbl="node1" presStyleIdx="0" presStyleCnt="0"/>
      <dgm:spPr/>
    </dgm:pt>
    <dgm:pt modelId="{F72B15A5-A6F3-4B11-AAA9-062A0E1114F7}" type="pres">
      <dgm:prSet presAssocID="{A406388F-4D6D-4A03-A4B4-49C88DD0B75D}" presName="hierChild2" presStyleCnt="0"/>
      <dgm:spPr/>
    </dgm:pt>
    <dgm:pt modelId="{07059380-5491-4E98-B2F1-13ED7628D988}" type="pres">
      <dgm:prSet presAssocID="{9D9E4185-9459-45DB-BCBB-48196E9790A0}" presName="Name64" presStyleLbl="parChTrans1D2" presStyleIdx="0" presStyleCnt="6"/>
      <dgm:spPr/>
    </dgm:pt>
    <dgm:pt modelId="{900DBFD4-A273-46BF-95C4-96CB4AD16421}" type="pres">
      <dgm:prSet presAssocID="{06B4808A-126F-4F86-9B08-8BB5FC04AD84}" presName="hierRoot2" presStyleCnt="0">
        <dgm:presLayoutVars>
          <dgm:hierBranch val="init"/>
        </dgm:presLayoutVars>
      </dgm:prSet>
      <dgm:spPr/>
    </dgm:pt>
    <dgm:pt modelId="{D0FA4DFC-4E4F-46CB-930A-5240855428B0}" type="pres">
      <dgm:prSet presAssocID="{06B4808A-126F-4F86-9B08-8BB5FC04AD84}" presName="rootComposite" presStyleCnt="0"/>
      <dgm:spPr/>
    </dgm:pt>
    <dgm:pt modelId="{9491D282-D324-4267-BB2F-730F6DEE6725}" type="pres">
      <dgm:prSet presAssocID="{06B4808A-126F-4F86-9B08-8BB5FC04AD84}" presName="rootText" presStyleLbl="node2" presStyleIdx="0" presStyleCnt="6" custLinFactY="78674" custLinFactNeighborX="1238" custLinFactNeighborY="100000">
        <dgm:presLayoutVars>
          <dgm:chPref val="3"/>
        </dgm:presLayoutVars>
      </dgm:prSet>
      <dgm:spPr/>
    </dgm:pt>
    <dgm:pt modelId="{A1FCF533-07EE-4384-B55F-C15A30909A35}" type="pres">
      <dgm:prSet presAssocID="{06B4808A-126F-4F86-9B08-8BB5FC04AD84}" presName="rootConnector" presStyleLbl="node2" presStyleIdx="0" presStyleCnt="6"/>
      <dgm:spPr/>
    </dgm:pt>
    <dgm:pt modelId="{590796AD-DE27-4A92-BEF6-59F72DFC72FD}" type="pres">
      <dgm:prSet presAssocID="{06B4808A-126F-4F86-9B08-8BB5FC04AD84}" presName="hierChild4" presStyleCnt="0"/>
      <dgm:spPr/>
    </dgm:pt>
    <dgm:pt modelId="{1C1FA9BF-59E6-4844-989C-5B456F6BB943}" type="pres">
      <dgm:prSet presAssocID="{06B4808A-126F-4F86-9B08-8BB5FC04AD84}" presName="hierChild5" presStyleCnt="0"/>
      <dgm:spPr/>
    </dgm:pt>
    <dgm:pt modelId="{F8A04A7A-2242-45B8-AABC-BD97C938B65A}" type="pres">
      <dgm:prSet presAssocID="{B1455DE4-FE9E-42AF-A0DD-0B627A967781}" presName="Name64" presStyleLbl="parChTrans1D2" presStyleIdx="1" presStyleCnt="6"/>
      <dgm:spPr/>
    </dgm:pt>
    <dgm:pt modelId="{1FBD65A2-52A6-4221-AA18-999CA6C8DC8B}" type="pres">
      <dgm:prSet presAssocID="{080B8D74-A7EB-44FE-8E8F-CA66809ED7CF}" presName="hierRoot2" presStyleCnt="0">
        <dgm:presLayoutVars>
          <dgm:hierBranch val="init"/>
        </dgm:presLayoutVars>
      </dgm:prSet>
      <dgm:spPr/>
    </dgm:pt>
    <dgm:pt modelId="{EF2D95BB-38A9-446D-87A3-8A907D4E32EF}" type="pres">
      <dgm:prSet presAssocID="{080B8D74-A7EB-44FE-8E8F-CA66809ED7CF}" presName="rootComposite" presStyleCnt="0"/>
      <dgm:spPr/>
    </dgm:pt>
    <dgm:pt modelId="{F4E1AE54-BFA0-41B2-BB02-78D3BCBA9930}" type="pres">
      <dgm:prSet presAssocID="{080B8D74-A7EB-44FE-8E8F-CA66809ED7CF}" presName="rootText" presStyleLbl="node2" presStyleIdx="1" presStyleCnt="6" custLinFactY="-454" custLinFactNeighborX="1238" custLinFactNeighborY="-100000">
        <dgm:presLayoutVars>
          <dgm:chPref val="3"/>
        </dgm:presLayoutVars>
      </dgm:prSet>
      <dgm:spPr/>
    </dgm:pt>
    <dgm:pt modelId="{9E836092-7DED-4B6C-8E84-EDFACA94FF2E}" type="pres">
      <dgm:prSet presAssocID="{080B8D74-A7EB-44FE-8E8F-CA66809ED7CF}" presName="rootConnector" presStyleLbl="node2" presStyleIdx="1" presStyleCnt="6"/>
      <dgm:spPr/>
    </dgm:pt>
    <dgm:pt modelId="{46EDD47B-1851-4AC5-9A69-715F1647B287}" type="pres">
      <dgm:prSet presAssocID="{080B8D74-A7EB-44FE-8E8F-CA66809ED7CF}" presName="hierChild4" presStyleCnt="0"/>
      <dgm:spPr/>
    </dgm:pt>
    <dgm:pt modelId="{EE0B490F-1B03-4C28-A9D4-225F393B3E42}" type="pres">
      <dgm:prSet presAssocID="{080B8D74-A7EB-44FE-8E8F-CA66809ED7CF}" presName="hierChild5" presStyleCnt="0"/>
      <dgm:spPr/>
    </dgm:pt>
    <dgm:pt modelId="{C3DCDCAB-B117-4D99-8139-E535607A7057}" type="pres">
      <dgm:prSet presAssocID="{A406388F-4D6D-4A03-A4B4-49C88DD0B75D}" presName="hierChild3" presStyleCnt="0"/>
      <dgm:spPr/>
    </dgm:pt>
    <dgm:pt modelId="{4A7A365A-91FC-4C6F-AE85-C41076320C9C}" type="pres">
      <dgm:prSet presAssocID="{5A214F15-7913-4341-92AD-978DCD01CEBD}" presName="hierRoot1" presStyleCnt="0">
        <dgm:presLayoutVars>
          <dgm:hierBranch val="init"/>
        </dgm:presLayoutVars>
      </dgm:prSet>
      <dgm:spPr/>
    </dgm:pt>
    <dgm:pt modelId="{F5DCAA2A-2E5C-4BDC-8E5E-04659EEF1C34}" type="pres">
      <dgm:prSet presAssocID="{5A214F15-7913-4341-92AD-978DCD01CEBD}" presName="rootComposite1" presStyleCnt="0"/>
      <dgm:spPr/>
    </dgm:pt>
    <dgm:pt modelId="{9DB33126-4956-42B4-8DD1-1888C05F6EF6}" type="pres">
      <dgm:prSet presAssocID="{5A214F15-7913-4341-92AD-978DCD01CEBD}" presName="rootText1" presStyleLbl="node0" presStyleIdx="1" presStyleCnt="3" custScaleX="195647" custScaleY="340146" custLinFactY="43325" custLinFactNeighborX="-26118" custLinFactNeighborY="100000">
        <dgm:presLayoutVars>
          <dgm:chPref val="3"/>
        </dgm:presLayoutVars>
      </dgm:prSet>
      <dgm:spPr/>
    </dgm:pt>
    <dgm:pt modelId="{8E480133-00E9-4AF3-BFF5-4C12EE069C41}" type="pres">
      <dgm:prSet presAssocID="{5A214F15-7913-4341-92AD-978DCD01CEBD}" presName="rootConnector1" presStyleLbl="node1" presStyleIdx="0" presStyleCnt="0"/>
      <dgm:spPr/>
    </dgm:pt>
    <dgm:pt modelId="{F38BD8E9-5223-42B4-9130-5A97B9E6A585}" type="pres">
      <dgm:prSet presAssocID="{5A214F15-7913-4341-92AD-978DCD01CEBD}" presName="hierChild2" presStyleCnt="0"/>
      <dgm:spPr/>
    </dgm:pt>
    <dgm:pt modelId="{049543CF-CC52-41C8-BACF-AB1B074C0386}" type="pres">
      <dgm:prSet presAssocID="{D2C41F80-4EB4-4DF6-A731-D905E91AF29F}" presName="Name64" presStyleLbl="parChTrans1D2" presStyleIdx="2" presStyleCnt="6"/>
      <dgm:spPr/>
    </dgm:pt>
    <dgm:pt modelId="{539A62BF-D0F6-44F0-924F-C72F984B32B1}" type="pres">
      <dgm:prSet presAssocID="{DE5C15D9-B314-43E1-9BB5-34FE6A58E147}" presName="hierRoot2" presStyleCnt="0">
        <dgm:presLayoutVars>
          <dgm:hierBranch val="init"/>
        </dgm:presLayoutVars>
      </dgm:prSet>
      <dgm:spPr/>
    </dgm:pt>
    <dgm:pt modelId="{DF751287-BE7C-43D1-B043-14B556EBABF8}" type="pres">
      <dgm:prSet presAssocID="{DE5C15D9-B314-43E1-9BB5-34FE6A58E147}" presName="rootComposite" presStyleCnt="0"/>
      <dgm:spPr/>
    </dgm:pt>
    <dgm:pt modelId="{772B8E0F-658C-456C-B629-A6CF644ADE29}" type="pres">
      <dgm:prSet presAssocID="{DE5C15D9-B314-43E1-9BB5-34FE6A58E147}" presName="rootText" presStyleLbl="node2" presStyleIdx="2" presStyleCnt="6" custLinFactNeighborX="4583" custLinFactNeighborY="80098">
        <dgm:presLayoutVars>
          <dgm:chPref val="3"/>
        </dgm:presLayoutVars>
      </dgm:prSet>
      <dgm:spPr/>
    </dgm:pt>
    <dgm:pt modelId="{78E829B2-EE51-40E9-B33A-67B4634F93F6}" type="pres">
      <dgm:prSet presAssocID="{DE5C15D9-B314-43E1-9BB5-34FE6A58E147}" presName="rootConnector" presStyleLbl="node2" presStyleIdx="2" presStyleCnt="6"/>
      <dgm:spPr/>
    </dgm:pt>
    <dgm:pt modelId="{684E297E-4460-4FE6-AA04-06E96B609465}" type="pres">
      <dgm:prSet presAssocID="{DE5C15D9-B314-43E1-9BB5-34FE6A58E147}" presName="hierChild4" presStyleCnt="0"/>
      <dgm:spPr/>
    </dgm:pt>
    <dgm:pt modelId="{0899D248-77AB-4737-BF5B-390E4F6124BC}" type="pres">
      <dgm:prSet presAssocID="{DE5C15D9-B314-43E1-9BB5-34FE6A58E147}" presName="hierChild5" presStyleCnt="0"/>
      <dgm:spPr/>
    </dgm:pt>
    <dgm:pt modelId="{A94E6DE6-D566-41E3-9BC0-5E8EEC3696F0}" type="pres">
      <dgm:prSet presAssocID="{2970B41B-E6F7-4480-9767-4FBC51EF9C50}" presName="Name64" presStyleLbl="parChTrans1D2" presStyleIdx="3" presStyleCnt="6"/>
      <dgm:spPr/>
    </dgm:pt>
    <dgm:pt modelId="{63D6BCCB-58DF-48ED-BB78-DC6637D98647}" type="pres">
      <dgm:prSet presAssocID="{5C5A3700-DD61-4083-93A3-16631047F19D}" presName="hierRoot2" presStyleCnt="0">
        <dgm:presLayoutVars>
          <dgm:hierBranch val="init"/>
        </dgm:presLayoutVars>
      </dgm:prSet>
      <dgm:spPr/>
    </dgm:pt>
    <dgm:pt modelId="{06EE1BD5-840A-4774-B74F-82E187510C62}" type="pres">
      <dgm:prSet presAssocID="{5C5A3700-DD61-4083-93A3-16631047F19D}" presName="rootComposite" presStyleCnt="0"/>
      <dgm:spPr/>
    </dgm:pt>
    <dgm:pt modelId="{0071DC20-C944-4D45-B447-61F196FB7CBE}" type="pres">
      <dgm:prSet presAssocID="{5C5A3700-DD61-4083-93A3-16631047F19D}" presName="rootText" presStyleLbl="node2" presStyleIdx="3" presStyleCnt="6" custLinFactNeighborX="4583" custLinFactNeighborY="77130">
        <dgm:presLayoutVars>
          <dgm:chPref val="3"/>
        </dgm:presLayoutVars>
      </dgm:prSet>
      <dgm:spPr/>
    </dgm:pt>
    <dgm:pt modelId="{FBFD5497-E3B0-4556-89D1-FD5918D029DD}" type="pres">
      <dgm:prSet presAssocID="{5C5A3700-DD61-4083-93A3-16631047F19D}" presName="rootConnector" presStyleLbl="node2" presStyleIdx="3" presStyleCnt="6"/>
      <dgm:spPr/>
    </dgm:pt>
    <dgm:pt modelId="{F3007D9A-F415-48F3-93BF-6B3A9FC6FC0B}" type="pres">
      <dgm:prSet presAssocID="{5C5A3700-DD61-4083-93A3-16631047F19D}" presName="hierChild4" presStyleCnt="0"/>
      <dgm:spPr/>
    </dgm:pt>
    <dgm:pt modelId="{0E36569D-37A0-4556-BD69-B59B10831078}" type="pres">
      <dgm:prSet presAssocID="{5C5A3700-DD61-4083-93A3-16631047F19D}" presName="hierChild5" presStyleCnt="0"/>
      <dgm:spPr/>
    </dgm:pt>
    <dgm:pt modelId="{F3FD005B-A19C-42C6-B7C9-E0525F630368}" type="pres">
      <dgm:prSet presAssocID="{BEA75CD9-B926-40E4-9154-7B2C02AF123E}" presName="Name64" presStyleLbl="parChTrans1D2" presStyleIdx="4" presStyleCnt="6"/>
      <dgm:spPr/>
    </dgm:pt>
    <dgm:pt modelId="{34DCDE47-9A26-4838-8C7A-6757DC807834}" type="pres">
      <dgm:prSet presAssocID="{B19A98E8-05AD-4E51-AFDE-AF5B734FDE0E}" presName="hierRoot2" presStyleCnt="0">
        <dgm:presLayoutVars>
          <dgm:hierBranch val="init"/>
        </dgm:presLayoutVars>
      </dgm:prSet>
      <dgm:spPr/>
    </dgm:pt>
    <dgm:pt modelId="{66699C51-A645-4F61-AE63-BB610A6EE681}" type="pres">
      <dgm:prSet presAssocID="{B19A98E8-05AD-4E51-AFDE-AF5B734FDE0E}" presName="rootComposite" presStyleCnt="0"/>
      <dgm:spPr/>
    </dgm:pt>
    <dgm:pt modelId="{2FD4DD83-4AE3-4270-B228-44D2932989BD}" type="pres">
      <dgm:prSet presAssocID="{B19A98E8-05AD-4E51-AFDE-AF5B734FDE0E}" presName="rootText" presStyleLbl="node2" presStyleIdx="4" presStyleCnt="6" custLinFactNeighborX="4583" custLinFactNeighborY="71747">
        <dgm:presLayoutVars>
          <dgm:chPref val="3"/>
        </dgm:presLayoutVars>
      </dgm:prSet>
      <dgm:spPr/>
    </dgm:pt>
    <dgm:pt modelId="{938B1113-60DF-443E-943A-A4365B74C55B}" type="pres">
      <dgm:prSet presAssocID="{B19A98E8-05AD-4E51-AFDE-AF5B734FDE0E}" presName="rootConnector" presStyleLbl="node2" presStyleIdx="4" presStyleCnt="6"/>
      <dgm:spPr/>
    </dgm:pt>
    <dgm:pt modelId="{F7F95A41-8F8A-435A-BBE5-0176B5427F80}" type="pres">
      <dgm:prSet presAssocID="{B19A98E8-05AD-4E51-AFDE-AF5B734FDE0E}" presName="hierChild4" presStyleCnt="0"/>
      <dgm:spPr/>
    </dgm:pt>
    <dgm:pt modelId="{687297A7-6112-4C05-9714-7E7D7F13C9AD}" type="pres">
      <dgm:prSet presAssocID="{B19A98E8-05AD-4E51-AFDE-AF5B734FDE0E}" presName="hierChild5" presStyleCnt="0"/>
      <dgm:spPr/>
    </dgm:pt>
    <dgm:pt modelId="{0092B8AD-F8AD-416D-941D-8CDB662B33AE}" type="pres">
      <dgm:prSet presAssocID="{054A0A82-6C31-48AA-A1B0-1BF2974F7E39}" presName="Name64" presStyleLbl="parChTrans1D2" presStyleIdx="5" presStyleCnt="6"/>
      <dgm:spPr/>
    </dgm:pt>
    <dgm:pt modelId="{1FD4CF3E-88A3-441D-A101-2FB72B044D30}" type="pres">
      <dgm:prSet presAssocID="{2F132830-F08F-46AC-9CDE-4CBD1962007A}" presName="hierRoot2" presStyleCnt="0">
        <dgm:presLayoutVars>
          <dgm:hierBranch val="init"/>
        </dgm:presLayoutVars>
      </dgm:prSet>
      <dgm:spPr/>
    </dgm:pt>
    <dgm:pt modelId="{2134A843-0B39-406F-A059-041C1EA6B2EF}" type="pres">
      <dgm:prSet presAssocID="{2F132830-F08F-46AC-9CDE-4CBD1962007A}" presName="rootComposite" presStyleCnt="0"/>
      <dgm:spPr/>
    </dgm:pt>
    <dgm:pt modelId="{626A8783-6EE2-4298-896B-3F0CB3569B5E}" type="pres">
      <dgm:prSet presAssocID="{2F132830-F08F-46AC-9CDE-4CBD1962007A}" presName="rootText" presStyleLbl="node2" presStyleIdx="5" presStyleCnt="6" custLinFactNeighborX="5335" custLinFactNeighborY="59676">
        <dgm:presLayoutVars>
          <dgm:chPref val="3"/>
        </dgm:presLayoutVars>
      </dgm:prSet>
      <dgm:spPr/>
    </dgm:pt>
    <dgm:pt modelId="{47E371F5-7C42-41AD-A175-0A3BD201D67C}" type="pres">
      <dgm:prSet presAssocID="{2F132830-F08F-46AC-9CDE-4CBD1962007A}" presName="rootConnector" presStyleLbl="node2" presStyleIdx="5" presStyleCnt="6"/>
      <dgm:spPr/>
    </dgm:pt>
    <dgm:pt modelId="{4695E2A4-A605-437A-BE83-BAA505077C3E}" type="pres">
      <dgm:prSet presAssocID="{2F132830-F08F-46AC-9CDE-4CBD1962007A}" presName="hierChild4" presStyleCnt="0"/>
      <dgm:spPr/>
    </dgm:pt>
    <dgm:pt modelId="{993527B0-F143-40E8-AB0D-C11B53D789AE}" type="pres">
      <dgm:prSet presAssocID="{2F132830-F08F-46AC-9CDE-4CBD1962007A}" presName="hierChild5" presStyleCnt="0"/>
      <dgm:spPr/>
    </dgm:pt>
    <dgm:pt modelId="{A9737392-8087-48EC-8B14-9F5A0379CA6E}" type="pres">
      <dgm:prSet presAssocID="{5A214F15-7913-4341-92AD-978DCD01CEBD}" presName="hierChild3" presStyleCnt="0"/>
      <dgm:spPr/>
    </dgm:pt>
    <dgm:pt modelId="{E4BAD30C-7B33-48DA-9A21-2FEC8C248359}" type="pres">
      <dgm:prSet presAssocID="{662CFB74-3C2A-46A6-BCAB-D0ED4802BEA6}" presName="hierRoot1" presStyleCnt="0">
        <dgm:presLayoutVars>
          <dgm:hierBranch val="init"/>
        </dgm:presLayoutVars>
      </dgm:prSet>
      <dgm:spPr/>
    </dgm:pt>
    <dgm:pt modelId="{BD4889C9-D2A4-4863-BAD0-DE2B98610364}" type="pres">
      <dgm:prSet presAssocID="{662CFB74-3C2A-46A6-BCAB-D0ED4802BEA6}" presName="rootComposite1" presStyleCnt="0"/>
      <dgm:spPr/>
    </dgm:pt>
    <dgm:pt modelId="{E47BB93D-BD5F-4390-935D-EFDD09118CE1}" type="pres">
      <dgm:prSet presAssocID="{662CFB74-3C2A-46A6-BCAB-D0ED4802BEA6}" presName="rootText1" presStyleLbl="node0" presStyleIdx="2" presStyleCnt="3" custScaleX="193184" custScaleY="129173" custLinFactY="-200000" custLinFactNeighborX="-26118" custLinFactNeighborY="-282971">
        <dgm:presLayoutVars>
          <dgm:chPref val="3"/>
        </dgm:presLayoutVars>
      </dgm:prSet>
      <dgm:spPr/>
    </dgm:pt>
    <dgm:pt modelId="{32408021-8E9D-44F3-93FA-6E5AB5B08E79}" type="pres">
      <dgm:prSet presAssocID="{662CFB74-3C2A-46A6-BCAB-D0ED4802BEA6}" presName="rootConnector1" presStyleLbl="node1" presStyleIdx="0" presStyleCnt="0"/>
      <dgm:spPr/>
    </dgm:pt>
    <dgm:pt modelId="{EE6D0879-0AA0-463E-AF84-81C651F34F09}" type="pres">
      <dgm:prSet presAssocID="{662CFB74-3C2A-46A6-BCAB-D0ED4802BEA6}" presName="hierChild2" presStyleCnt="0"/>
      <dgm:spPr/>
    </dgm:pt>
    <dgm:pt modelId="{98AC8511-46FF-4EC8-A63A-70CEA3AF1892}" type="pres">
      <dgm:prSet presAssocID="{662CFB74-3C2A-46A6-BCAB-D0ED4802BEA6}" presName="hierChild3" presStyleCnt="0"/>
      <dgm:spPr/>
    </dgm:pt>
  </dgm:ptLst>
  <dgm:cxnLst>
    <dgm:cxn modelId="{CBBBA709-BF56-4C7F-BCA1-252C73702F33}" type="presOf" srcId="{662CFB74-3C2A-46A6-BCAB-D0ED4802BEA6}" destId="{E47BB93D-BD5F-4390-935D-EFDD09118CE1}" srcOrd="0" destOrd="0" presId="urn:microsoft.com/office/officeart/2009/3/layout/HorizontalOrganizationChart"/>
    <dgm:cxn modelId="{6618CD2D-9B38-44AA-9343-7293CFB35CA4}" type="presOf" srcId="{B1455DE4-FE9E-42AF-A0DD-0B627A967781}" destId="{F8A04A7A-2242-45B8-AABC-BD97C938B65A}" srcOrd="0" destOrd="0" presId="urn:microsoft.com/office/officeart/2009/3/layout/HorizontalOrganizationChart"/>
    <dgm:cxn modelId="{AD2D952F-F3E3-4FFB-9742-FA018893A495}" type="presOf" srcId="{2970B41B-E6F7-4480-9767-4FBC51EF9C50}" destId="{A94E6DE6-D566-41E3-9BC0-5E8EEC3696F0}" srcOrd="0" destOrd="0" presId="urn:microsoft.com/office/officeart/2009/3/layout/HorizontalOrganizationChart"/>
    <dgm:cxn modelId="{50878F5D-4952-4C4C-B91F-13A4868EC606}" srcId="{5A214F15-7913-4341-92AD-978DCD01CEBD}" destId="{5C5A3700-DD61-4083-93A3-16631047F19D}" srcOrd="1" destOrd="0" parTransId="{2970B41B-E6F7-4480-9767-4FBC51EF9C50}" sibTransId="{A3931124-72EE-4F79-A59E-6B03E3135496}"/>
    <dgm:cxn modelId="{B1FB7E41-9E76-4DDD-ABD3-4C490C392D4E}" type="presOf" srcId="{5C5A3700-DD61-4083-93A3-16631047F19D}" destId="{0071DC20-C944-4D45-B447-61F196FB7CBE}" srcOrd="0" destOrd="0" presId="urn:microsoft.com/office/officeart/2009/3/layout/HorizontalOrganizationChart"/>
    <dgm:cxn modelId="{CAAF1A69-9EA7-4F1A-8034-7C4ACC540B87}" type="presOf" srcId="{662CFB74-3C2A-46A6-BCAB-D0ED4802BEA6}" destId="{32408021-8E9D-44F3-93FA-6E5AB5B08E79}" srcOrd="1" destOrd="0" presId="urn:microsoft.com/office/officeart/2009/3/layout/HorizontalOrganizationChart"/>
    <dgm:cxn modelId="{B8FF654C-8036-4D28-A2D7-6BA3A743A36C}" type="presOf" srcId="{5A214F15-7913-4341-92AD-978DCD01CEBD}" destId="{8E480133-00E9-4AF3-BFF5-4C12EE069C41}" srcOrd="1" destOrd="0" presId="urn:microsoft.com/office/officeart/2009/3/layout/HorizontalOrganizationChart"/>
    <dgm:cxn modelId="{97EE2070-D41E-4671-ADE2-F47E7D06476C}" srcId="{5A214F15-7913-4341-92AD-978DCD01CEBD}" destId="{B19A98E8-05AD-4E51-AFDE-AF5B734FDE0E}" srcOrd="2" destOrd="0" parTransId="{BEA75CD9-B926-40E4-9154-7B2C02AF123E}" sibTransId="{AF68B472-4FF4-47AB-88E2-86E30CBAFABA}"/>
    <dgm:cxn modelId="{159E8173-E5EA-4E8D-A495-1879116313A6}" srcId="{C9989A34-6CCC-47E1-B8EF-C3018A2A9F8B}" destId="{662CFB74-3C2A-46A6-BCAB-D0ED4802BEA6}" srcOrd="2" destOrd="0" parTransId="{7FF16804-430D-44A0-8EBE-94E1BE382B6B}" sibTransId="{71BA8E06-E0A7-4BD6-84C3-9E4496A14729}"/>
    <dgm:cxn modelId="{DDC78353-01A2-4B72-8D27-FC289636D3BE}" type="presOf" srcId="{BEA75CD9-B926-40E4-9154-7B2C02AF123E}" destId="{F3FD005B-A19C-42C6-B7C9-E0525F630368}" srcOrd="0" destOrd="0" presId="urn:microsoft.com/office/officeart/2009/3/layout/HorizontalOrganizationChart"/>
    <dgm:cxn modelId="{9518E274-B11E-427F-837B-7B2A1D8C47D4}" type="presOf" srcId="{06B4808A-126F-4F86-9B08-8BB5FC04AD84}" destId="{9491D282-D324-4267-BB2F-730F6DEE6725}" srcOrd="0" destOrd="0" presId="urn:microsoft.com/office/officeart/2009/3/layout/HorizontalOrganizationChart"/>
    <dgm:cxn modelId="{1977D25A-22E1-4021-9A15-EC27094C2671}" type="presOf" srcId="{054A0A82-6C31-48AA-A1B0-1BF2974F7E39}" destId="{0092B8AD-F8AD-416D-941D-8CDB662B33AE}" srcOrd="0" destOrd="0" presId="urn:microsoft.com/office/officeart/2009/3/layout/HorizontalOrganizationChart"/>
    <dgm:cxn modelId="{C8C9B37B-8A32-43AA-A642-CC4C778070BC}" type="presOf" srcId="{080B8D74-A7EB-44FE-8E8F-CA66809ED7CF}" destId="{9E836092-7DED-4B6C-8E84-EDFACA94FF2E}" srcOrd="1" destOrd="0" presId="urn:microsoft.com/office/officeart/2009/3/layout/HorizontalOrganizationChart"/>
    <dgm:cxn modelId="{95A4A17C-5E16-4BD7-A102-129B8FA767C4}" type="presOf" srcId="{C9989A34-6CCC-47E1-B8EF-C3018A2A9F8B}" destId="{8EBF6A42-9F55-4B6D-A543-DB68F87BDD67}" srcOrd="0" destOrd="0" presId="urn:microsoft.com/office/officeart/2009/3/layout/HorizontalOrganizationChart"/>
    <dgm:cxn modelId="{827CC783-CB33-4FC8-B2AB-298C6D58B63A}" type="presOf" srcId="{A406388F-4D6D-4A03-A4B4-49C88DD0B75D}" destId="{5BB3ADD8-EF52-409F-B264-CFEC96A8CC44}" srcOrd="1" destOrd="0" presId="urn:microsoft.com/office/officeart/2009/3/layout/HorizontalOrganizationChart"/>
    <dgm:cxn modelId="{6A6B2687-13CC-4F64-98A2-E5F2474A3D6B}" type="presOf" srcId="{5C5A3700-DD61-4083-93A3-16631047F19D}" destId="{FBFD5497-E3B0-4556-89D1-FD5918D029DD}" srcOrd="1" destOrd="0" presId="urn:microsoft.com/office/officeart/2009/3/layout/HorizontalOrganizationChart"/>
    <dgm:cxn modelId="{7730448F-90F3-45DE-B7CA-A98A0CC25C9F}" srcId="{C9989A34-6CCC-47E1-B8EF-C3018A2A9F8B}" destId="{A406388F-4D6D-4A03-A4B4-49C88DD0B75D}" srcOrd="0" destOrd="0" parTransId="{1C9ED71D-FBB6-4C5D-861E-908DE021EB7D}" sibTransId="{BBC53EFA-A712-4391-AB66-E53BCE0E0752}"/>
    <dgm:cxn modelId="{C8C1B096-ADC6-4866-A552-1CC9CB9917F4}" type="presOf" srcId="{DE5C15D9-B314-43E1-9BB5-34FE6A58E147}" destId="{78E829B2-EE51-40E9-B33A-67B4634F93F6}" srcOrd="1" destOrd="0" presId="urn:microsoft.com/office/officeart/2009/3/layout/HorizontalOrganizationChart"/>
    <dgm:cxn modelId="{E4A91B9C-9679-47B5-A8A5-1DB81A6AF0D5}" type="presOf" srcId="{D2C41F80-4EB4-4DF6-A731-D905E91AF29F}" destId="{049543CF-CC52-41C8-BACF-AB1B074C0386}" srcOrd="0" destOrd="0" presId="urn:microsoft.com/office/officeart/2009/3/layout/HorizontalOrganizationChart"/>
    <dgm:cxn modelId="{01D189A4-EC53-4603-A58D-123D529F8C28}" type="presOf" srcId="{DE5C15D9-B314-43E1-9BB5-34FE6A58E147}" destId="{772B8E0F-658C-456C-B629-A6CF644ADE29}" srcOrd="0" destOrd="0" presId="urn:microsoft.com/office/officeart/2009/3/layout/HorizontalOrganizationChart"/>
    <dgm:cxn modelId="{89E395B0-C150-45E9-A84F-07FACC7E7B24}" type="presOf" srcId="{080B8D74-A7EB-44FE-8E8F-CA66809ED7CF}" destId="{F4E1AE54-BFA0-41B2-BB02-78D3BCBA9930}" srcOrd="0" destOrd="0" presId="urn:microsoft.com/office/officeart/2009/3/layout/HorizontalOrganizationChart"/>
    <dgm:cxn modelId="{24FE73B4-56B0-4C28-8353-F361EAA4CD94}" type="presOf" srcId="{B19A98E8-05AD-4E51-AFDE-AF5B734FDE0E}" destId="{2FD4DD83-4AE3-4270-B228-44D2932989BD}" srcOrd="0" destOrd="0" presId="urn:microsoft.com/office/officeart/2009/3/layout/HorizontalOrganizationChart"/>
    <dgm:cxn modelId="{D6C790B7-95F4-4B69-A271-4AABA0E202BB}" type="presOf" srcId="{2F132830-F08F-46AC-9CDE-4CBD1962007A}" destId="{47E371F5-7C42-41AD-A175-0A3BD201D67C}" srcOrd="1" destOrd="0" presId="urn:microsoft.com/office/officeart/2009/3/layout/HorizontalOrganizationChart"/>
    <dgm:cxn modelId="{F8139AB9-9E6F-49C2-A97C-13C35EFBBA13}" srcId="{5A214F15-7913-4341-92AD-978DCD01CEBD}" destId="{2F132830-F08F-46AC-9CDE-4CBD1962007A}" srcOrd="3" destOrd="0" parTransId="{054A0A82-6C31-48AA-A1B0-1BF2974F7E39}" sibTransId="{2D6FAA19-9F4F-42EA-930F-5D08783F305E}"/>
    <dgm:cxn modelId="{F234E6BE-A7EF-4C71-BEFF-C94B84A2022B}" srcId="{5A214F15-7913-4341-92AD-978DCD01CEBD}" destId="{DE5C15D9-B314-43E1-9BB5-34FE6A58E147}" srcOrd="0" destOrd="0" parTransId="{D2C41F80-4EB4-4DF6-A731-D905E91AF29F}" sibTransId="{955DA487-18BB-44A7-8CF5-F8C58ABD372A}"/>
    <dgm:cxn modelId="{04D19BC4-E516-4DB0-9134-36D3CDC70007}" type="presOf" srcId="{A406388F-4D6D-4A03-A4B4-49C88DD0B75D}" destId="{15E0C8CA-49B5-4160-9A88-C70D949DA054}" srcOrd="0" destOrd="0" presId="urn:microsoft.com/office/officeart/2009/3/layout/HorizontalOrganizationChart"/>
    <dgm:cxn modelId="{913AE7C4-3D9E-41EF-A0AB-0E213D24FC9C}" type="presOf" srcId="{2F132830-F08F-46AC-9CDE-4CBD1962007A}" destId="{626A8783-6EE2-4298-896B-3F0CB3569B5E}" srcOrd="0" destOrd="0" presId="urn:microsoft.com/office/officeart/2009/3/layout/HorizontalOrganizationChart"/>
    <dgm:cxn modelId="{41AABCC7-6166-4395-8A60-C8D01CAF9037}" type="presOf" srcId="{5A214F15-7913-4341-92AD-978DCD01CEBD}" destId="{9DB33126-4956-42B4-8DD1-1888C05F6EF6}" srcOrd="0" destOrd="0" presId="urn:microsoft.com/office/officeart/2009/3/layout/HorizontalOrganizationChart"/>
    <dgm:cxn modelId="{E66690C8-6C61-45C8-8009-B2FC4A5B6D85}" srcId="{A406388F-4D6D-4A03-A4B4-49C88DD0B75D}" destId="{06B4808A-126F-4F86-9B08-8BB5FC04AD84}" srcOrd="0" destOrd="0" parTransId="{9D9E4185-9459-45DB-BCBB-48196E9790A0}" sibTransId="{301957A9-DEB9-4908-A57F-44F92A7F61C0}"/>
    <dgm:cxn modelId="{EEA529D6-2EC2-4016-9EFE-43361A7CE5C2}" type="presOf" srcId="{9D9E4185-9459-45DB-BCBB-48196E9790A0}" destId="{07059380-5491-4E98-B2F1-13ED7628D988}" srcOrd="0" destOrd="0" presId="urn:microsoft.com/office/officeart/2009/3/layout/HorizontalOrganizationChart"/>
    <dgm:cxn modelId="{CCF3C6D9-3EF9-4F7B-986A-DC4221EF6481}" type="presOf" srcId="{06B4808A-126F-4F86-9B08-8BB5FC04AD84}" destId="{A1FCF533-07EE-4384-B55F-C15A30909A35}" srcOrd="1" destOrd="0" presId="urn:microsoft.com/office/officeart/2009/3/layout/HorizontalOrganizationChart"/>
    <dgm:cxn modelId="{361E5BEC-F690-4CB9-A772-5B4A899ABC79}" srcId="{C9989A34-6CCC-47E1-B8EF-C3018A2A9F8B}" destId="{5A214F15-7913-4341-92AD-978DCD01CEBD}" srcOrd="1" destOrd="0" parTransId="{3BEAEFDA-1076-41C1-913E-66E13E096D06}" sibTransId="{D521EF94-0BA0-439A-8897-A00ECED9A46C}"/>
    <dgm:cxn modelId="{592BADF7-48AB-463C-B2D4-D31288DF3057}" type="presOf" srcId="{B19A98E8-05AD-4E51-AFDE-AF5B734FDE0E}" destId="{938B1113-60DF-443E-943A-A4365B74C55B}" srcOrd="1" destOrd="0" presId="urn:microsoft.com/office/officeart/2009/3/layout/HorizontalOrganizationChart"/>
    <dgm:cxn modelId="{C8C2AFFA-0B3B-443C-B923-43D860B39D73}" srcId="{A406388F-4D6D-4A03-A4B4-49C88DD0B75D}" destId="{080B8D74-A7EB-44FE-8E8F-CA66809ED7CF}" srcOrd="1" destOrd="0" parTransId="{B1455DE4-FE9E-42AF-A0DD-0B627A967781}" sibTransId="{A71429D3-A5E2-4522-AC33-B16EB927AF58}"/>
    <dgm:cxn modelId="{00867FD5-981C-4E6C-9274-C67ABBD25C19}" type="presParOf" srcId="{8EBF6A42-9F55-4B6D-A543-DB68F87BDD67}" destId="{ED8B0C74-29A0-4600-8291-1FBA0853539C}" srcOrd="0" destOrd="0" presId="urn:microsoft.com/office/officeart/2009/3/layout/HorizontalOrganizationChart"/>
    <dgm:cxn modelId="{A9F2B663-2BC3-4294-A004-80284A498D23}" type="presParOf" srcId="{ED8B0C74-29A0-4600-8291-1FBA0853539C}" destId="{C7BD7011-5826-4B34-855C-FD9DF22477CE}" srcOrd="0" destOrd="0" presId="urn:microsoft.com/office/officeart/2009/3/layout/HorizontalOrganizationChart"/>
    <dgm:cxn modelId="{862A2044-93E4-4467-A47C-413BF6A0EA7C}" type="presParOf" srcId="{C7BD7011-5826-4B34-855C-FD9DF22477CE}" destId="{15E0C8CA-49B5-4160-9A88-C70D949DA054}" srcOrd="0" destOrd="0" presId="urn:microsoft.com/office/officeart/2009/3/layout/HorizontalOrganizationChart"/>
    <dgm:cxn modelId="{97133FFF-35CE-4041-9344-17F945B1C2DF}" type="presParOf" srcId="{C7BD7011-5826-4B34-855C-FD9DF22477CE}" destId="{5BB3ADD8-EF52-409F-B264-CFEC96A8CC44}" srcOrd="1" destOrd="0" presId="urn:microsoft.com/office/officeart/2009/3/layout/HorizontalOrganizationChart"/>
    <dgm:cxn modelId="{B3D64080-8919-45A4-852C-FA8C18F03CBF}" type="presParOf" srcId="{ED8B0C74-29A0-4600-8291-1FBA0853539C}" destId="{F72B15A5-A6F3-4B11-AAA9-062A0E1114F7}" srcOrd="1" destOrd="0" presId="urn:microsoft.com/office/officeart/2009/3/layout/HorizontalOrganizationChart"/>
    <dgm:cxn modelId="{A633F62D-B498-4C83-B0EB-DE54255E97EA}" type="presParOf" srcId="{F72B15A5-A6F3-4B11-AAA9-062A0E1114F7}" destId="{07059380-5491-4E98-B2F1-13ED7628D988}" srcOrd="0" destOrd="0" presId="urn:microsoft.com/office/officeart/2009/3/layout/HorizontalOrganizationChart"/>
    <dgm:cxn modelId="{FBD623A6-040B-4F0B-9867-6D1689BC33A3}" type="presParOf" srcId="{F72B15A5-A6F3-4B11-AAA9-062A0E1114F7}" destId="{900DBFD4-A273-46BF-95C4-96CB4AD16421}" srcOrd="1" destOrd="0" presId="urn:microsoft.com/office/officeart/2009/3/layout/HorizontalOrganizationChart"/>
    <dgm:cxn modelId="{203806DA-D51F-4820-9A3B-E29658FF85E3}" type="presParOf" srcId="{900DBFD4-A273-46BF-95C4-96CB4AD16421}" destId="{D0FA4DFC-4E4F-46CB-930A-5240855428B0}" srcOrd="0" destOrd="0" presId="urn:microsoft.com/office/officeart/2009/3/layout/HorizontalOrganizationChart"/>
    <dgm:cxn modelId="{2280C15C-7A42-42E5-9BCB-55F4D4E15B4A}" type="presParOf" srcId="{D0FA4DFC-4E4F-46CB-930A-5240855428B0}" destId="{9491D282-D324-4267-BB2F-730F6DEE6725}" srcOrd="0" destOrd="0" presId="urn:microsoft.com/office/officeart/2009/3/layout/HorizontalOrganizationChart"/>
    <dgm:cxn modelId="{AABD5230-F133-4AA3-95F5-C877C8575A2C}" type="presParOf" srcId="{D0FA4DFC-4E4F-46CB-930A-5240855428B0}" destId="{A1FCF533-07EE-4384-B55F-C15A30909A35}" srcOrd="1" destOrd="0" presId="urn:microsoft.com/office/officeart/2009/3/layout/HorizontalOrganizationChart"/>
    <dgm:cxn modelId="{7E5CE5A0-33A6-453F-869F-60DC3F20BA09}" type="presParOf" srcId="{900DBFD4-A273-46BF-95C4-96CB4AD16421}" destId="{590796AD-DE27-4A92-BEF6-59F72DFC72FD}" srcOrd="1" destOrd="0" presId="urn:microsoft.com/office/officeart/2009/3/layout/HorizontalOrganizationChart"/>
    <dgm:cxn modelId="{81A94392-28EB-43F3-AE23-1D4EE2A212A4}" type="presParOf" srcId="{900DBFD4-A273-46BF-95C4-96CB4AD16421}" destId="{1C1FA9BF-59E6-4844-989C-5B456F6BB943}" srcOrd="2" destOrd="0" presId="urn:microsoft.com/office/officeart/2009/3/layout/HorizontalOrganizationChart"/>
    <dgm:cxn modelId="{B7E0C637-9F66-4959-95ED-AE52B5BDB6A5}" type="presParOf" srcId="{F72B15A5-A6F3-4B11-AAA9-062A0E1114F7}" destId="{F8A04A7A-2242-45B8-AABC-BD97C938B65A}" srcOrd="2" destOrd="0" presId="urn:microsoft.com/office/officeart/2009/3/layout/HorizontalOrganizationChart"/>
    <dgm:cxn modelId="{9F587F30-56CA-45FA-B548-5F41A9101FE4}" type="presParOf" srcId="{F72B15A5-A6F3-4B11-AAA9-062A0E1114F7}" destId="{1FBD65A2-52A6-4221-AA18-999CA6C8DC8B}" srcOrd="3" destOrd="0" presId="urn:microsoft.com/office/officeart/2009/3/layout/HorizontalOrganizationChart"/>
    <dgm:cxn modelId="{AB8EED91-BDC1-409E-BCEB-BAF8BFCFA1BE}" type="presParOf" srcId="{1FBD65A2-52A6-4221-AA18-999CA6C8DC8B}" destId="{EF2D95BB-38A9-446D-87A3-8A907D4E32EF}" srcOrd="0" destOrd="0" presId="urn:microsoft.com/office/officeart/2009/3/layout/HorizontalOrganizationChart"/>
    <dgm:cxn modelId="{C681A198-131E-4152-A8F1-165BD73C488A}" type="presParOf" srcId="{EF2D95BB-38A9-446D-87A3-8A907D4E32EF}" destId="{F4E1AE54-BFA0-41B2-BB02-78D3BCBA9930}" srcOrd="0" destOrd="0" presId="urn:microsoft.com/office/officeart/2009/3/layout/HorizontalOrganizationChart"/>
    <dgm:cxn modelId="{7028AF40-28E7-42A3-8B9F-D2E418D99CCD}" type="presParOf" srcId="{EF2D95BB-38A9-446D-87A3-8A907D4E32EF}" destId="{9E836092-7DED-4B6C-8E84-EDFACA94FF2E}" srcOrd="1" destOrd="0" presId="urn:microsoft.com/office/officeart/2009/3/layout/HorizontalOrganizationChart"/>
    <dgm:cxn modelId="{40FC353E-262F-46D9-8EAE-B3FECD590F9F}" type="presParOf" srcId="{1FBD65A2-52A6-4221-AA18-999CA6C8DC8B}" destId="{46EDD47B-1851-4AC5-9A69-715F1647B287}" srcOrd="1" destOrd="0" presId="urn:microsoft.com/office/officeart/2009/3/layout/HorizontalOrganizationChart"/>
    <dgm:cxn modelId="{F8772CB7-6840-4532-BA1C-A1DFFCB070B3}" type="presParOf" srcId="{1FBD65A2-52A6-4221-AA18-999CA6C8DC8B}" destId="{EE0B490F-1B03-4C28-A9D4-225F393B3E42}" srcOrd="2" destOrd="0" presId="urn:microsoft.com/office/officeart/2009/3/layout/HorizontalOrganizationChart"/>
    <dgm:cxn modelId="{B7C1D1CD-9822-419C-9101-0E0624A7C5AD}" type="presParOf" srcId="{ED8B0C74-29A0-4600-8291-1FBA0853539C}" destId="{C3DCDCAB-B117-4D99-8139-E535607A7057}" srcOrd="2" destOrd="0" presId="urn:microsoft.com/office/officeart/2009/3/layout/HorizontalOrganizationChart"/>
    <dgm:cxn modelId="{00D7CAD8-2153-4F75-A42C-E46F82419ED5}" type="presParOf" srcId="{8EBF6A42-9F55-4B6D-A543-DB68F87BDD67}" destId="{4A7A365A-91FC-4C6F-AE85-C41076320C9C}" srcOrd="1" destOrd="0" presId="urn:microsoft.com/office/officeart/2009/3/layout/HorizontalOrganizationChart"/>
    <dgm:cxn modelId="{82E33DBD-08B5-4A71-80C4-9BC59AC1EF0B}" type="presParOf" srcId="{4A7A365A-91FC-4C6F-AE85-C41076320C9C}" destId="{F5DCAA2A-2E5C-4BDC-8E5E-04659EEF1C34}" srcOrd="0" destOrd="0" presId="urn:microsoft.com/office/officeart/2009/3/layout/HorizontalOrganizationChart"/>
    <dgm:cxn modelId="{1B270EBE-C171-4784-8BB8-64E27D43B842}" type="presParOf" srcId="{F5DCAA2A-2E5C-4BDC-8E5E-04659EEF1C34}" destId="{9DB33126-4956-42B4-8DD1-1888C05F6EF6}" srcOrd="0" destOrd="0" presId="urn:microsoft.com/office/officeart/2009/3/layout/HorizontalOrganizationChart"/>
    <dgm:cxn modelId="{38FBDF01-CD4F-451E-ACAF-22D4C026D02F}" type="presParOf" srcId="{F5DCAA2A-2E5C-4BDC-8E5E-04659EEF1C34}" destId="{8E480133-00E9-4AF3-BFF5-4C12EE069C41}" srcOrd="1" destOrd="0" presId="urn:microsoft.com/office/officeart/2009/3/layout/HorizontalOrganizationChart"/>
    <dgm:cxn modelId="{7F30F42C-ACC6-4FE3-8F96-97CB54F43B3B}" type="presParOf" srcId="{4A7A365A-91FC-4C6F-AE85-C41076320C9C}" destId="{F38BD8E9-5223-42B4-9130-5A97B9E6A585}" srcOrd="1" destOrd="0" presId="urn:microsoft.com/office/officeart/2009/3/layout/HorizontalOrganizationChart"/>
    <dgm:cxn modelId="{D0F46ADB-2D82-4E1E-82F4-BAFD13BE69BA}" type="presParOf" srcId="{F38BD8E9-5223-42B4-9130-5A97B9E6A585}" destId="{049543CF-CC52-41C8-BACF-AB1B074C0386}" srcOrd="0" destOrd="0" presId="urn:microsoft.com/office/officeart/2009/3/layout/HorizontalOrganizationChart"/>
    <dgm:cxn modelId="{556CD67E-CF43-4390-BE6D-B306CE0A131A}" type="presParOf" srcId="{F38BD8E9-5223-42B4-9130-5A97B9E6A585}" destId="{539A62BF-D0F6-44F0-924F-C72F984B32B1}" srcOrd="1" destOrd="0" presId="urn:microsoft.com/office/officeart/2009/3/layout/HorizontalOrganizationChart"/>
    <dgm:cxn modelId="{F84497DB-76A6-44DA-AB72-D5B526DB6FC8}" type="presParOf" srcId="{539A62BF-D0F6-44F0-924F-C72F984B32B1}" destId="{DF751287-BE7C-43D1-B043-14B556EBABF8}" srcOrd="0" destOrd="0" presId="urn:microsoft.com/office/officeart/2009/3/layout/HorizontalOrganizationChart"/>
    <dgm:cxn modelId="{C6B6D1BF-2EA0-4718-A0A7-4B3F1B7D63C3}" type="presParOf" srcId="{DF751287-BE7C-43D1-B043-14B556EBABF8}" destId="{772B8E0F-658C-456C-B629-A6CF644ADE29}" srcOrd="0" destOrd="0" presId="urn:microsoft.com/office/officeart/2009/3/layout/HorizontalOrganizationChart"/>
    <dgm:cxn modelId="{2C08653D-1E9B-497B-B3C8-95AE369FD082}" type="presParOf" srcId="{DF751287-BE7C-43D1-B043-14B556EBABF8}" destId="{78E829B2-EE51-40E9-B33A-67B4634F93F6}" srcOrd="1" destOrd="0" presId="urn:microsoft.com/office/officeart/2009/3/layout/HorizontalOrganizationChart"/>
    <dgm:cxn modelId="{90CC78EC-71F5-476C-ACAA-3DE3244398E6}" type="presParOf" srcId="{539A62BF-D0F6-44F0-924F-C72F984B32B1}" destId="{684E297E-4460-4FE6-AA04-06E96B609465}" srcOrd="1" destOrd="0" presId="urn:microsoft.com/office/officeart/2009/3/layout/HorizontalOrganizationChart"/>
    <dgm:cxn modelId="{C48D538A-49A6-4675-9362-1E69B6340445}" type="presParOf" srcId="{539A62BF-D0F6-44F0-924F-C72F984B32B1}" destId="{0899D248-77AB-4737-BF5B-390E4F6124BC}" srcOrd="2" destOrd="0" presId="urn:microsoft.com/office/officeart/2009/3/layout/HorizontalOrganizationChart"/>
    <dgm:cxn modelId="{06B71C69-74CE-4DAC-8969-DB9435FEC168}" type="presParOf" srcId="{F38BD8E9-5223-42B4-9130-5A97B9E6A585}" destId="{A94E6DE6-D566-41E3-9BC0-5E8EEC3696F0}" srcOrd="2" destOrd="0" presId="urn:microsoft.com/office/officeart/2009/3/layout/HorizontalOrganizationChart"/>
    <dgm:cxn modelId="{65F92341-3B37-4FB3-A023-4BB2EE164009}" type="presParOf" srcId="{F38BD8E9-5223-42B4-9130-5A97B9E6A585}" destId="{63D6BCCB-58DF-48ED-BB78-DC6637D98647}" srcOrd="3" destOrd="0" presId="urn:microsoft.com/office/officeart/2009/3/layout/HorizontalOrganizationChart"/>
    <dgm:cxn modelId="{0CBF6B6C-694B-475B-9A82-3BBF5938B4D1}" type="presParOf" srcId="{63D6BCCB-58DF-48ED-BB78-DC6637D98647}" destId="{06EE1BD5-840A-4774-B74F-82E187510C62}" srcOrd="0" destOrd="0" presId="urn:microsoft.com/office/officeart/2009/3/layout/HorizontalOrganizationChart"/>
    <dgm:cxn modelId="{42AF0EF7-972A-4A5E-987B-FE48504694C9}" type="presParOf" srcId="{06EE1BD5-840A-4774-B74F-82E187510C62}" destId="{0071DC20-C944-4D45-B447-61F196FB7CBE}" srcOrd="0" destOrd="0" presId="urn:microsoft.com/office/officeart/2009/3/layout/HorizontalOrganizationChart"/>
    <dgm:cxn modelId="{45546205-CF2F-44BE-8939-12C6394C8E14}" type="presParOf" srcId="{06EE1BD5-840A-4774-B74F-82E187510C62}" destId="{FBFD5497-E3B0-4556-89D1-FD5918D029DD}" srcOrd="1" destOrd="0" presId="urn:microsoft.com/office/officeart/2009/3/layout/HorizontalOrganizationChart"/>
    <dgm:cxn modelId="{E97655B6-00C1-4EB6-8B48-EEDA38BF84C4}" type="presParOf" srcId="{63D6BCCB-58DF-48ED-BB78-DC6637D98647}" destId="{F3007D9A-F415-48F3-93BF-6B3A9FC6FC0B}" srcOrd="1" destOrd="0" presId="urn:microsoft.com/office/officeart/2009/3/layout/HorizontalOrganizationChart"/>
    <dgm:cxn modelId="{EFF6919E-0EAE-441C-BFCA-2BE01FF1E92E}" type="presParOf" srcId="{63D6BCCB-58DF-48ED-BB78-DC6637D98647}" destId="{0E36569D-37A0-4556-BD69-B59B10831078}" srcOrd="2" destOrd="0" presId="urn:microsoft.com/office/officeart/2009/3/layout/HorizontalOrganizationChart"/>
    <dgm:cxn modelId="{2E3598A1-8FB7-4DC5-BE54-178C96C89218}" type="presParOf" srcId="{F38BD8E9-5223-42B4-9130-5A97B9E6A585}" destId="{F3FD005B-A19C-42C6-B7C9-E0525F630368}" srcOrd="4" destOrd="0" presId="urn:microsoft.com/office/officeart/2009/3/layout/HorizontalOrganizationChart"/>
    <dgm:cxn modelId="{7C765FE1-FD06-4DF0-9C2A-F05EF780B8CA}" type="presParOf" srcId="{F38BD8E9-5223-42B4-9130-5A97B9E6A585}" destId="{34DCDE47-9A26-4838-8C7A-6757DC807834}" srcOrd="5" destOrd="0" presId="urn:microsoft.com/office/officeart/2009/3/layout/HorizontalOrganizationChart"/>
    <dgm:cxn modelId="{B325FC2C-7C53-4F86-ABA4-D0C935AEF638}" type="presParOf" srcId="{34DCDE47-9A26-4838-8C7A-6757DC807834}" destId="{66699C51-A645-4F61-AE63-BB610A6EE681}" srcOrd="0" destOrd="0" presId="urn:microsoft.com/office/officeart/2009/3/layout/HorizontalOrganizationChart"/>
    <dgm:cxn modelId="{13885209-B89E-4A4F-94FF-E8D236760B96}" type="presParOf" srcId="{66699C51-A645-4F61-AE63-BB610A6EE681}" destId="{2FD4DD83-4AE3-4270-B228-44D2932989BD}" srcOrd="0" destOrd="0" presId="urn:microsoft.com/office/officeart/2009/3/layout/HorizontalOrganizationChart"/>
    <dgm:cxn modelId="{92FDC7F1-ADC3-4987-8086-EEE1E515D219}" type="presParOf" srcId="{66699C51-A645-4F61-AE63-BB610A6EE681}" destId="{938B1113-60DF-443E-943A-A4365B74C55B}" srcOrd="1" destOrd="0" presId="urn:microsoft.com/office/officeart/2009/3/layout/HorizontalOrganizationChart"/>
    <dgm:cxn modelId="{C23A7B50-DBFF-4C4F-A973-4A4A13CEB079}" type="presParOf" srcId="{34DCDE47-9A26-4838-8C7A-6757DC807834}" destId="{F7F95A41-8F8A-435A-BBE5-0176B5427F80}" srcOrd="1" destOrd="0" presId="urn:microsoft.com/office/officeart/2009/3/layout/HorizontalOrganizationChart"/>
    <dgm:cxn modelId="{378F41B3-6285-43D7-A2ED-6BA0DE73C964}" type="presParOf" srcId="{34DCDE47-9A26-4838-8C7A-6757DC807834}" destId="{687297A7-6112-4C05-9714-7E7D7F13C9AD}" srcOrd="2" destOrd="0" presId="urn:microsoft.com/office/officeart/2009/3/layout/HorizontalOrganizationChart"/>
    <dgm:cxn modelId="{440D24AC-DC4D-4452-B27E-D5B22ADB966B}" type="presParOf" srcId="{F38BD8E9-5223-42B4-9130-5A97B9E6A585}" destId="{0092B8AD-F8AD-416D-941D-8CDB662B33AE}" srcOrd="6" destOrd="0" presId="urn:microsoft.com/office/officeart/2009/3/layout/HorizontalOrganizationChart"/>
    <dgm:cxn modelId="{144305D1-1685-47BA-9E2C-2F7E48CA2669}" type="presParOf" srcId="{F38BD8E9-5223-42B4-9130-5A97B9E6A585}" destId="{1FD4CF3E-88A3-441D-A101-2FB72B044D30}" srcOrd="7" destOrd="0" presId="urn:microsoft.com/office/officeart/2009/3/layout/HorizontalOrganizationChart"/>
    <dgm:cxn modelId="{AC5B0A79-6778-4A5C-99D6-D42D503BB1EE}" type="presParOf" srcId="{1FD4CF3E-88A3-441D-A101-2FB72B044D30}" destId="{2134A843-0B39-406F-A059-041C1EA6B2EF}" srcOrd="0" destOrd="0" presId="urn:microsoft.com/office/officeart/2009/3/layout/HorizontalOrganizationChart"/>
    <dgm:cxn modelId="{55E61A8F-0920-490D-97F9-1AC8151574F0}" type="presParOf" srcId="{2134A843-0B39-406F-A059-041C1EA6B2EF}" destId="{626A8783-6EE2-4298-896B-3F0CB3569B5E}" srcOrd="0" destOrd="0" presId="urn:microsoft.com/office/officeart/2009/3/layout/HorizontalOrganizationChart"/>
    <dgm:cxn modelId="{8BF91B1F-DB11-4141-BEFD-655CBD9B7350}" type="presParOf" srcId="{2134A843-0B39-406F-A059-041C1EA6B2EF}" destId="{47E371F5-7C42-41AD-A175-0A3BD201D67C}" srcOrd="1" destOrd="0" presId="urn:microsoft.com/office/officeart/2009/3/layout/HorizontalOrganizationChart"/>
    <dgm:cxn modelId="{EF56EB29-0B4C-45D5-B1E3-605EF5A151AF}" type="presParOf" srcId="{1FD4CF3E-88A3-441D-A101-2FB72B044D30}" destId="{4695E2A4-A605-437A-BE83-BAA505077C3E}" srcOrd="1" destOrd="0" presId="urn:microsoft.com/office/officeart/2009/3/layout/HorizontalOrganizationChart"/>
    <dgm:cxn modelId="{A3141C4E-0EB6-4836-8540-364E14E4E581}" type="presParOf" srcId="{1FD4CF3E-88A3-441D-A101-2FB72B044D30}" destId="{993527B0-F143-40E8-AB0D-C11B53D789AE}" srcOrd="2" destOrd="0" presId="urn:microsoft.com/office/officeart/2009/3/layout/HorizontalOrganizationChart"/>
    <dgm:cxn modelId="{9911580E-A73C-4CF2-ABF1-8FD5D4B98A37}" type="presParOf" srcId="{4A7A365A-91FC-4C6F-AE85-C41076320C9C}" destId="{A9737392-8087-48EC-8B14-9F5A0379CA6E}" srcOrd="2" destOrd="0" presId="urn:microsoft.com/office/officeart/2009/3/layout/HorizontalOrganizationChart"/>
    <dgm:cxn modelId="{59E29F03-F8E0-4476-9AC6-51E9067ABF70}" type="presParOf" srcId="{8EBF6A42-9F55-4B6D-A543-DB68F87BDD67}" destId="{E4BAD30C-7B33-48DA-9A21-2FEC8C248359}" srcOrd="2" destOrd="0" presId="urn:microsoft.com/office/officeart/2009/3/layout/HorizontalOrganizationChart"/>
    <dgm:cxn modelId="{91B0C2EA-6105-488D-95FF-B501167B0843}" type="presParOf" srcId="{E4BAD30C-7B33-48DA-9A21-2FEC8C248359}" destId="{BD4889C9-D2A4-4863-BAD0-DE2B98610364}" srcOrd="0" destOrd="0" presId="urn:microsoft.com/office/officeart/2009/3/layout/HorizontalOrganizationChart"/>
    <dgm:cxn modelId="{062988B4-FFB8-4603-A35F-95C767753492}" type="presParOf" srcId="{BD4889C9-D2A4-4863-BAD0-DE2B98610364}" destId="{E47BB93D-BD5F-4390-935D-EFDD09118CE1}" srcOrd="0" destOrd="0" presId="urn:microsoft.com/office/officeart/2009/3/layout/HorizontalOrganizationChart"/>
    <dgm:cxn modelId="{E7B93199-A90F-4B3F-8DD3-0F01B92C3192}" type="presParOf" srcId="{BD4889C9-D2A4-4863-BAD0-DE2B98610364}" destId="{32408021-8E9D-44F3-93FA-6E5AB5B08E79}" srcOrd="1" destOrd="0" presId="urn:microsoft.com/office/officeart/2009/3/layout/HorizontalOrganizationChart"/>
    <dgm:cxn modelId="{3054826B-2A75-4B54-BAAF-5966F65DAA21}" type="presParOf" srcId="{E4BAD30C-7B33-48DA-9A21-2FEC8C248359}" destId="{EE6D0879-0AA0-463E-AF84-81C651F34F09}" srcOrd="1" destOrd="0" presId="urn:microsoft.com/office/officeart/2009/3/layout/HorizontalOrganizationChart"/>
    <dgm:cxn modelId="{32DD3A17-CF3A-4851-9786-0F377F990FCF}" type="presParOf" srcId="{E4BAD30C-7B33-48DA-9A21-2FEC8C248359}" destId="{98AC8511-46FF-4EC8-A63A-70CEA3AF1892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84C3B-9ADE-4E98-9E49-C2F919CDAF2C}" type="doc">
      <dgm:prSet loTypeId="urn:microsoft.com/office/officeart/2008/layout/VerticalCurvedLis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A1E477D4-7C02-42DC-84BB-2F8602E6C39B}">
      <dgm:prSet phldrT="[Text]"/>
      <dgm:spPr/>
      <dgm:t>
        <a:bodyPr/>
        <a:lstStyle/>
        <a:p>
          <a:r>
            <a:rPr lang="de-DE" dirty="0"/>
            <a:t>Einführungsphase</a:t>
          </a:r>
        </a:p>
      </dgm:t>
    </dgm:pt>
    <dgm:pt modelId="{B3F69E2B-FBB3-4407-AB14-92CD14BCB1D6}" type="parTrans" cxnId="{21DD87FA-5B55-424D-AD25-49AF27321425}">
      <dgm:prSet/>
      <dgm:spPr/>
      <dgm:t>
        <a:bodyPr/>
        <a:lstStyle/>
        <a:p>
          <a:endParaRPr lang="de-DE"/>
        </a:p>
      </dgm:t>
    </dgm:pt>
    <dgm:pt modelId="{91579D0A-A0C3-40A4-A531-E42052D0A082}" type="sibTrans" cxnId="{21DD87FA-5B55-424D-AD25-49AF27321425}">
      <dgm:prSet/>
      <dgm:spPr/>
      <dgm:t>
        <a:bodyPr/>
        <a:lstStyle/>
        <a:p>
          <a:endParaRPr lang="de-DE"/>
        </a:p>
      </dgm:t>
    </dgm:pt>
    <dgm:pt modelId="{6BB4541B-FF92-4687-BB76-284C7AD1B1B0}">
      <dgm:prSet phldrT="[Text]"/>
      <dgm:spPr/>
      <dgm:t>
        <a:bodyPr/>
        <a:lstStyle/>
        <a:p>
          <a:r>
            <a:rPr lang="de-DE" dirty="0"/>
            <a:t>Qualifikationsphase</a:t>
          </a:r>
        </a:p>
      </dgm:t>
    </dgm:pt>
    <dgm:pt modelId="{48E9686A-B06D-4878-924A-0A431F52A25C}" type="parTrans" cxnId="{14109C8E-C76F-4D7E-87FF-9D8F9D7A567E}">
      <dgm:prSet/>
      <dgm:spPr/>
      <dgm:t>
        <a:bodyPr/>
        <a:lstStyle/>
        <a:p>
          <a:endParaRPr lang="de-DE"/>
        </a:p>
      </dgm:t>
    </dgm:pt>
    <dgm:pt modelId="{2DDC38D6-4E27-4CDE-B179-1E4559309520}" type="sibTrans" cxnId="{14109C8E-C76F-4D7E-87FF-9D8F9D7A567E}">
      <dgm:prSet/>
      <dgm:spPr/>
      <dgm:t>
        <a:bodyPr/>
        <a:lstStyle/>
        <a:p>
          <a:endParaRPr lang="de-DE"/>
        </a:p>
      </dgm:t>
    </dgm:pt>
    <dgm:pt modelId="{C1EFB44E-34A5-48F2-9115-83398D6ED537}">
      <dgm:prSet phldrT="[Text]"/>
      <dgm:spPr/>
      <dgm:t>
        <a:bodyPr/>
        <a:lstStyle/>
        <a:p>
          <a:r>
            <a:rPr lang="de-DE" dirty="0"/>
            <a:t>Leistungskurse</a:t>
          </a:r>
        </a:p>
      </dgm:t>
    </dgm:pt>
    <dgm:pt modelId="{02F9FCE0-A20C-46C4-9646-A2CE345978DA}" type="parTrans" cxnId="{36DD5C84-2391-48F6-BF72-FE9DC5F20765}">
      <dgm:prSet/>
      <dgm:spPr/>
      <dgm:t>
        <a:bodyPr/>
        <a:lstStyle/>
        <a:p>
          <a:endParaRPr lang="de-DE"/>
        </a:p>
      </dgm:t>
    </dgm:pt>
    <dgm:pt modelId="{1B3C6818-031F-41EC-8C5B-68E156B001D3}" type="sibTrans" cxnId="{36DD5C84-2391-48F6-BF72-FE9DC5F20765}">
      <dgm:prSet/>
      <dgm:spPr/>
      <dgm:t>
        <a:bodyPr/>
        <a:lstStyle/>
        <a:p>
          <a:endParaRPr lang="de-DE"/>
        </a:p>
      </dgm:t>
    </dgm:pt>
    <dgm:pt modelId="{8B2D0716-8AC1-46A5-9AD6-81A54A0471F9}">
      <dgm:prSet phldrT="[Text]"/>
      <dgm:spPr/>
      <dgm:t>
        <a:bodyPr/>
        <a:lstStyle/>
        <a:p>
          <a:r>
            <a:rPr lang="de-DE" dirty="0"/>
            <a:t>Prüfung</a:t>
          </a:r>
        </a:p>
      </dgm:t>
    </dgm:pt>
    <dgm:pt modelId="{EF7DD608-187E-47F4-8F86-E18FA4B7F73A}" type="parTrans" cxnId="{5AEA8DC5-2F97-44A3-AD6C-2D7A60B93451}">
      <dgm:prSet/>
      <dgm:spPr/>
      <dgm:t>
        <a:bodyPr/>
        <a:lstStyle/>
        <a:p>
          <a:endParaRPr lang="de-DE"/>
        </a:p>
      </dgm:t>
    </dgm:pt>
    <dgm:pt modelId="{7DFFDF1D-2A1C-48AE-970F-F5AA816C123F}" type="sibTrans" cxnId="{5AEA8DC5-2F97-44A3-AD6C-2D7A60B93451}">
      <dgm:prSet/>
      <dgm:spPr/>
      <dgm:t>
        <a:bodyPr/>
        <a:lstStyle/>
        <a:p>
          <a:endParaRPr lang="de-DE"/>
        </a:p>
      </dgm:t>
    </dgm:pt>
    <dgm:pt modelId="{EA50827B-8F3E-4ACC-BA22-895B7D7977D2}">
      <dgm:prSet phldrT="[Text]"/>
      <dgm:spPr/>
      <dgm:t>
        <a:bodyPr/>
        <a:lstStyle/>
        <a:p>
          <a:r>
            <a:rPr lang="de-DE" dirty="0"/>
            <a:t>Fremdsprachen</a:t>
          </a:r>
        </a:p>
      </dgm:t>
    </dgm:pt>
    <dgm:pt modelId="{B3DF1DB2-BFBD-4939-BED7-0BB76AE40EF5}" type="parTrans" cxnId="{3D30E6AE-BB65-4D88-A3BA-190D19C59EDF}">
      <dgm:prSet/>
      <dgm:spPr/>
      <dgm:t>
        <a:bodyPr/>
        <a:lstStyle/>
        <a:p>
          <a:endParaRPr lang="de-DE"/>
        </a:p>
      </dgm:t>
    </dgm:pt>
    <dgm:pt modelId="{1162C9FB-38E5-4B29-90D1-04C288BB30C6}" type="sibTrans" cxnId="{3D30E6AE-BB65-4D88-A3BA-190D19C59EDF}">
      <dgm:prSet/>
      <dgm:spPr/>
      <dgm:t>
        <a:bodyPr/>
        <a:lstStyle/>
        <a:p>
          <a:endParaRPr lang="de-DE"/>
        </a:p>
      </dgm:t>
    </dgm:pt>
    <dgm:pt modelId="{7E9C5D05-BDF7-49C4-A674-4C05C3C874B5}">
      <dgm:prSet phldrT="[Text]"/>
      <dgm:spPr/>
      <dgm:t>
        <a:bodyPr/>
        <a:lstStyle/>
        <a:p>
          <a:r>
            <a:rPr lang="de-DE"/>
            <a:t>Grundkurse</a:t>
          </a:r>
          <a:endParaRPr lang="de-DE" dirty="0"/>
        </a:p>
      </dgm:t>
    </dgm:pt>
    <dgm:pt modelId="{15D3D6D0-1562-4946-8657-0A986AC9E03A}" type="parTrans" cxnId="{0A0F6D3A-3FA3-4579-A490-BF5E2DF94DA1}">
      <dgm:prSet/>
      <dgm:spPr/>
      <dgm:t>
        <a:bodyPr/>
        <a:lstStyle/>
        <a:p>
          <a:endParaRPr lang="de-DE"/>
        </a:p>
      </dgm:t>
    </dgm:pt>
    <dgm:pt modelId="{1E6CAD48-ED4E-4188-9E79-91E779EF41F1}" type="sibTrans" cxnId="{0A0F6D3A-3FA3-4579-A490-BF5E2DF94DA1}">
      <dgm:prSet/>
      <dgm:spPr/>
      <dgm:t>
        <a:bodyPr/>
        <a:lstStyle/>
        <a:p>
          <a:endParaRPr lang="de-DE"/>
        </a:p>
      </dgm:t>
    </dgm:pt>
    <dgm:pt modelId="{C33E4780-C70D-44B3-A62B-32607C99BCC5}" type="pres">
      <dgm:prSet presAssocID="{63384C3B-9ADE-4E98-9E49-C2F919CDAF2C}" presName="Name0" presStyleCnt="0">
        <dgm:presLayoutVars>
          <dgm:chMax val="7"/>
          <dgm:chPref val="7"/>
          <dgm:dir/>
        </dgm:presLayoutVars>
      </dgm:prSet>
      <dgm:spPr/>
    </dgm:pt>
    <dgm:pt modelId="{0E1E22AD-2CAD-4754-9592-4CFE63D3D39C}" type="pres">
      <dgm:prSet presAssocID="{63384C3B-9ADE-4E98-9E49-C2F919CDAF2C}" presName="Name1" presStyleCnt="0"/>
      <dgm:spPr/>
    </dgm:pt>
    <dgm:pt modelId="{8A66A6A1-AA0C-4A17-A6D5-32872D299E49}" type="pres">
      <dgm:prSet presAssocID="{63384C3B-9ADE-4E98-9E49-C2F919CDAF2C}" presName="cycle" presStyleCnt="0"/>
      <dgm:spPr/>
    </dgm:pt>
    <dgm:pt modelId="{E78F4C69-3733-43B4-A156-ADA59D098F15}" type="pres">
      <dgm:prSet presAssocID="{63384C3B-9ADE-4E98-9E49-C2F919CDAF2C}" presName="srcNode" presStyleLbl="node1" presStyleIdx="0" presStyleCnt="6"/>
      <dgm:spPr/>
    </dgm:pt>
    <dgm:pt modelId="{E062E0EF-74C9-44AD-B1E6-3A7604DE81A5}" type="pres">
      <dgm:prSet presAssocID="{63384C3B-9ADE-4E98-9E49-C2F919CDAF2C}" presName="conn" presStyleLbl="parChTrans1D2" presStyleIdx="0" presStyleCnt="1"/>
      <dgm:spPr/>
    </dgm:pt>
    <dgm:pt modelId="{7DA0FA04-0220-4D77-81B3-AFBE60FBD5C3}" type="pres">
      <dgm:prSet presAssocID="{63384C3B-9ADE-4E98-9E49-C2F919CDAF2C}" presName="extraNode" presStyleLbl="node1" presStyleIdx="0" presStyleCnt="6"/>
      <dgm:spPr/>
    </dgm:pt>
    <dgm:pt modelId="{A33A6BC1-AE14-4251-A7C7-AEFBF2BC1592}" type="pres">
      <dgm:prSet presAssocID="{63384C3B-9ADE-4E98-9E49-C2F919CDAF2C}" presName="dstNode" presStyleLbl="node1" presStyleIdx="0" presStyleCnt="6"/>
      <dgm:spPr/>
    </dgm:pt>
    <dgm:pt modelId="{E1C21695-3BB6-4576-8070-4F86E1B402E1}" type="pres">
      <dgm:prSet presAssocID="{A1E477D4-7C02-42DC-84BB-2F8602E6C39B}" presName="text_1" presStyleLbl="node1" presStyleIdx="0" presStyleCnt="6">
        <dgm:presLayoutVars>
          <dgm:bulletEnabled val="1"/>
        </dgm:presLayoutVars>
      </dgm:prSet>
      <dgm:spPr/>
    </dgm:pt>
    <dgm:pt modelId="{0012043C-E152-4DCB-A5C2-992EDE8199BB}" type="pres">
      <dgm:prSet presAssocID="{A1E477D4-7C02-42DC-84BB-2F8602E6C39B}" presName="accent_1" presStyleCnt="0"/>
      <dgm:spPr/>
    </dgm:pt>
    <dgm:pt modelId="{1D02ADF4-4957-43D7-B303-9B4960C4E31A}" type="pres">
      <dgm:prSet presAssocID="{A1E477D4-7C02-42DC-84BB-2F8602E6C39B}" presName="accentRepeatNode" presStyleLbl="solidFgAcc1" presStyleIdx="0" presStyleCnt="6"/>
      <dgm:spPr/>
    </dgm:pt>
    <dgm:pt modelId="{30E1FF6F-E4C0-4AB9-8447-9BD38D04C593}" type="pres">
      <dgm:prSet presAssocID="{6BB4541B-FF92-4687-BB76-284C7AD1B1B0}" presName="text_2" presStyleLbl="node1" presStyleIdx="1" presStyleCnt="6">
        <dgm:presLayoutVars>
          <dgm:bulletEnabled val="1"/>
        </dgm:presLayoutVars>
      </dgm:prSet>
      <dgm:spPr/>
    </dgm:pt>
    <dgm:pt modelId="{B8946BE8-FDA9-4E59-BF10-F5BD98CD61CC}" type="pres">
      <dgm:prSet presAssocID="{6BB4541B-FF92-4687-BB76-284C7AD1B1B0}" presName="accent_2" presStyleCnt="0"/>
      <dgm:spPr/>
    </dgm:pt>
    <dgm:pt modelId="{7E1FF8B2-2440-4129-8822-8F8C34436F46}" type="pres">
      <dgm:prSet presAssocID="{6BB4541B-FF92-4687-BB76-284C7AD1B1B0}" presName="accentRepeatNode" presStyleLbl="solidFgAcc1" presStyleIdx="1" presStyleCnt="6"/>
      <dgm:spPr/>
    </dgm:pt>
    <dgm:pt modelId="{6F168903-E2D7-4A95-9827-F2539B069B13}" type="pres">
      <dgm:prSet presAssocID="{7E9C5D05-BDF7-49C4-A674-4C05C3C874B5}" presName="text_3" presStyleLbl="node1" presStyleIdx="2" presStyleCnt="6">
        <dgm:presLayoutVars>
          <dgm:bulletEnabled val="1"/>
        </dgm:presLayoutVars>
      </dgm:prSet>
      <dgm:spPr/>
    </dgm:pt>
    <dgm:pt modelId="{537CE11A-036E-4EFB-A985-01B11E64603A}" type="pres">
      <dgm:prSet presAssocID="{7E9C5D05-BDF7-49C4-A674-4C05C3C874B5}" presName="accent_3" presStyleCnt="0"/>
      <dgm:spPr/>
    </dgm:pt>
    <dgm:pt modelId="{9579C1E3-F2BA-45FD-8A9F-611F54534FE0}" type="pres">
      <dgm:prSet presAssocID="{7E9C5D05-BDF7-49C4-A674-4C05C3C874B5}" presName="accentRepeatNode" presStyleLbl="solidFgAcc1" presStyleIdx="2" presStyleCnt="6"/>
      <dgm:spPr/>
    </dgm:pt>
    <dgm:pt modelId="{E9D83518-9656-416F-B003-2937E6130B18}" type="pres">
      <dgm:prSet presAssocID="{C1EFB44E-34A5-48F2-9115-83398D6ED537}" presName="text_4" presStyleLbl="node1" presStyleIdx="3" presStyleCnt="6">
        <dgm:presLayoutVars>
          <dgm:bulletEnabled val="1"/>
        </dgm:presLayoutVars>
      </dgm:prSet>
      <dgm:spPr/>
    </dgm:pt>
    <dgm:pt modelId="{373A87D0-93A2-439D-BBD0-797C20B7D395}" type="pres">
      <dgm:prSet presAssocID="{C1EFB44E-34A5-48F2-9115-83398D6ED537}" presName="accent_4" presStyleCnt="0"/>
      <dgm:spPr/>
    </dgm:pt>
    <dgm:pt modelId="{E5194291-3689-442B-86EA-E01C419A6E30}" type="pres">
      <dgm:prSet presAssocID="{C1EFB44E-34A5-48F2-9115-83398D6ED537}" presName="accentRepeatNode" presStyleLbl="solidFgAcc1" presStyleIdx="3" presStyleCnt="6"/>
      <dgm:spPr/>
    </dgm:pt>
    <dgm:pt modelId="{F2BCEC83-1D11-4E81-A1C5-40A9725F7ABB}" type="pres">
      <dgm:prSet presAssocID="{EA50827B-8F3E-4ACC-BA22-895B7D7977D2}" presName="text_5" presStyleLbl="node1" presStyleIdx="4" presStyleCnt="6">
        <dgm:presLayoutVars>
          <dgm:bulletEnabled val="1"/>
        </dgm:presLayoutVars>
      </dgm:prSet>
      <dgm:spPr/>
    </dgm:pt>
    <dgm:pt modelId="{CC770992-161E-44B3-98AD-9E4B962120A6}" type="pres">
      <dgm:prSet presAssocID="{EA50827B-8F3E-4ACC-BA22-895B7D7977D2}" presName="accent_5" presStyleCnt="0"/>
      <dgm:spPr/>
    </dgm:pt>
    <dgm:pt modelId="{8EC2D098-E0E5-480C-8AF1-369CD62CEFF2}" type="pres">
      <dgm:prSet presAssocID="{EA50827B-8F3E-4ACC-BA22-895B7D7977D2}" presName="accentRepeatNode" presStyleLbl="solidFgAcc1" presStyleIdx="4" presStyleCnt="6"/>
      <dgm:spPr/>
    </dgm:pt>
    <dgm:pt modelId="{CAD4B98C-2970-4416-9858-B5571DBBD4CC}" type="pres">
      <dgm:prSet presAssocID="{8B2D0716-8AC1-46A5-9AD6-81A54A0471F9}" presName="text_6" presStyleLbl="node1" presStyleIdx="5" presStyleCnt="6">
        <dgm:presLayoutVars>
          <dgm:bulletEnabled val="1"/>
        </dgm:presLayoutVars>
      </dgm:prSet>
      <dgm:spPr/>
    </dgm:pt>
    <dgm:pt modelId="{3073B595-86EC-47F3-B6D9-CC51ABFC1917}" type="pres">
      <dgm:prSet presAssocID="{8B2D0716-8AC1-46A5-9AD6-81A54A0471F9}" presName="accent_6" presStyleCnt="0"/>
      <dgm:spPr/>
    </dgm:pt>
    <dgm:pt modelId="{EC88B728-A29E-4BB3-9D11-E78E2B751133}" type="pres">
      <dgm:prSet presAssocID="{8B2D0716-8AC1-46A5-9AD6-81A54A0471F9}" presName="accentRepeatNode" presStyleLbl="solidFgAcc1" presStyleIdx="5" presStyleCnt="6"/>
      <dgm:spPr/>
    </dgm:pt>
  </dgm:ptLst>
  <dgm:cxnLst>
    <dgm:cxn modelId="{34777705-275B-4EBA-B4C2-07926BA90F54}" type="presOf" srcId="{A1E477D4-7C02-42DC-84BB-2F8602E6C39B}" destId="{E1C21695-3BB6-4576-8070-4F86E1B402E1}" srcOrd="0" destOrd="0" presId="urn:microsoft.com/office/officeart/2008/layout/VerticalCurvedList"/>
    <dgm:cxn modelId="{0A0F6D3A-3FA3-4579-A490-BF5E2DF94DA1}" srcId="{63384C3B-9ADE-4E98-9E49-C2F919CDAF2C}" destId="{7E9C5D05-BDF7-49C4-A674-4C05C3C874B5}" srcOrd="2" destOrd="0" parTransId="{15D3D6D0-1562-4946-8657-0A986AC9E03A}" sibTransId="{1E6CAD48-ED4E-4188-9E79-91E779EF41F1}"/>
    <dgm:cxn modelId="{09527177-510E-451F-876A-E39FE9818F76}" type="presOf" srcId="{EA50827B-8F3E-4ACC-BA22-895B7D7977D2}" destId="{F2BCEC83-1D11-4E81-A1C5-40A9725F7ABB}" srcOrd="0" destOrd="0" presId="urn:microsoft.com/office/officeart/2008/layout/VerticalCurvedList"/>
    <dgm:cxn modelId="{36DD5C84-2391-48F6-BF72-FE9DC5F20765}" srcId="{63384C3B-9ADE-4E98-9E49-C2F919CDAF2C}" destId="{C1EFB44E-34A5-48F2-9115-83398D6ED537}" srcOrd="3" destOrd="0" parTransId="{02F9FCE0-A20C-46C4-9646-A2CE345978DA}" sibTransId="{1B3C6818-031F-41EC-8C5B-68E156B001D3}"/>
    <dgm:cxn modelId="{14109C8E-C76F-4D7E-87FF-9D8F9D7A567E}" srcId="{63384C3B-9ADE-4E98-9E49-C2F919CDAF2C}" destId="{6BB4541B-FF92-4687-BB76-284C7AD1B1B0}" srcOrd="1" destOrd="0" parTransId="{48E9686A-B06D-4878-924A-0A431F52A25C}" sibTransId="{2DDC38D6-4E27-4CDE-B179-1E4559309520}"/>
    <dgm:cxn modelId="{3D30E6AE-BB65-4D88-A3BA-190D19C59EDF}" srcId="{63384C3B-9ADE-4E98-9E49-C2F919CDAF2C}" destId="{EA50827B-8F3E-4ACC-BA22-895B7D7977D2}" srcOrd="4" destOrd="0" parTransId="{B3DF1DB2-BFBD-4939-BED7-0BB76AE40EF5}" sibTransId="{1162C9FB-38E5-4B29-90D1-04C288BB30C6}"/>
    <dgm:cxn modelId="{5AEA8DC5-2F97-44A3-AD6C-2D7A60B93451}" srcId="{63384C3B-9ADE-4E98-9E49-C2F919CDAF2C}" destId="{8B2D0716-8AC1-46A5-9AD6-81A54A0471F9}" srcOrd="5" destOrd="0" parTransId="{EF7DD608-187E-47F4-8F86-E18FA4B7F73A}" sibTransId="{7DFFDF1D-2A1C-48AE-970F-F5AA816C123F}"/>
    <dgm:cxn modelId="{6C3611CC-38D5-40D1-9022-505B6EDF9479}" type="presOf" srcId="{8B2D0716-8AC1-46A5-9AD6-81A54A0471F9}" destId="{CAD4B98C-2970-4416-9858-B5571DBBD4CC}" srcOrd="0" destOrd="0" presId="urn:microsoft.com/office/officeart/2008/layout/VerticalCurvedList"/>
    <dgm:cxn modelId="{0147D0D4-DDD9-47D9-93F8-6070FA6BD117}" type="presOf" srcId="{91579D0A-A0C3-40A4-A531-E42052D0A082}" destId="{E062E0EF-74C9-44AD-B1E6-3A7604DE81A5}" srcOrd="0" destOrd="0" presId="urn:microsoft.com/office/officeart/2008/layout/VerticalCurvedList"/>
    <dgm:cxn modelId="{58F7ACD5-4FB3-469F-A3BA-DF096290CCF2}" type="presOf" srcId="{C1EFB44E-34A5-48F2-9115-83398D6ED537}" destId="{E9D83518-9656-416F-B003-2937E6130B18}" srcOrd="0" destOrd="0" presId="urn:microsoft.com/office/officeart/2008/layout/VerticalCurvedList"/>
    <dgm:cxn modelId="{4432B1D8-6189-44D2-8334-7574E7BB5DE7}" type="presOf" srcId="{63384C3B-9ADE-4E98-9E49-C2F919CDAF2C}" destId="{C33E4780-C70D-44B3-A62B-32607C99BCC5}" srcOrd="0" destOrd="0" presId="urn:microsoft.com/office/officeart/2008/layout/VerticalCurvedList"/>
    <dgm:cxn modelId="{F2A966FA-2726-47F2-8A6E-201C0810D4D9}" type="presOf" srcId="{7E9C5D05-BDF7-49C4-A674-4C05C3C874B5}" destId="{6F168903-E2D7-4A95-9827-F2539B069B13}" srcOrd="0" destOrd="0" presId="urn:microsoft.com/office/officeart/2008/layout/VerticalCurvedList"/>
    <dgm:cxn modelId="{21DD87FA-5B55-424D-AD25-49AF27321425}" srcId="{63384C3B-9ADE-4E98-9E49-C2F919CDAF2C}" destId="{A1E477D4-7C02-42DC-84BB-2F8602E6C39B}" srcOrd="0" destOrd="0" parTransId="{B3F69E2B-FBB3-4407-AB14-92CD14BCB1D6}" sibTransId="{91579D0A-A0C3-40A4-A531-E42052D0A082}"/>
    <dgm:cxn modelId="{DD9EDFFD-1979-4C97-A687-6C971F8C7ADE}" type="presOf" srcId="{6BB4541B-FF92-4687-BB76-284C7AD1B1B0}" destId="{30E1FF6F-E4C0-4AB9-8447-9BD38D04C593}" srcOrd="0" destOrd="0" presId="urn:microsoft.com/office/officeart/2008/layout/VerticalCurvedList"/>
    <dgm:cxn modelId="{8618AAD3-7EBF-4298-B498-4CE8CD8BE835}" type="presParOf" srcId="{C33E4780-C70D-44B3-A62B-32607C99BCC5}" destId="{0E1E22AD-2CAD-4754-9592-4CFE63D3D39C}" srcOrd="0" destOrd="0" presId="urn:microsoft.com/office/officeart/2008/layout/VerticalCurvedList"/>
    <dgm:cxn modelId="{D3F6B669-402F-4E81-B6A1-C8755A548C40}" type="presParOf" srcId="{0E1E22AD-2CAD-4754-9592-4CFE63D3D39C}" destId="{8A66A6A1-AA0C-4A17-A6D5-32872D299E49}" srcOrd="0" destOrd="0" presId="urn:microsoft.com/office/officeart/2008/layout/VerticalCurvedList"/>
    <dgm:cxn modelId="{A711CA01-1351-43D9-AFDE-8E7997E3ADDA}" type="presParOf" srcId="{8A66A6A1-AA0C-4A17-A6D5-32872D299E49}" destId="{E78F4C69-3733-43B4-A156-ADA59D098F15}" srcOrd="0" destOrd="0" presId="urn:microsoft.com/office/officeart/2008/layout/VerticalCurvedList"/>
    <dgm:cxn modelId="{3BDCB970-C03C-4727-95FB-E7B9A2FF9640}" type="presParOf" srcId="{8A66A6A1-AA0C-4A17-A6D5-32872D299E49}" destId="{E062E0EF-74C9-44AD-B1E6-3A7604DE81A5}" srcOrd="1" destOrd="0" presId="urn:microsoft.com/office/officeart/2008/layout/VerticalCurvedList"/>
    <dgm:cxn modelId="{8F25A2FB-4619-41AA-AE32-B7B33618268B}" type="presParOf" srcId="{8A66A6A1-AA0C-4A17-A6D5-32872D299E49}" destId="{7DA0FA04-0220-4D77-81B3-AFBE60FBD5C3}" srcOrd="2" destOrd="0" presId="urn:microsoft.com/office/officeart/2008/layout/VerticalCurvedList"/>
    <dgm:cxn modelId="{B6384361-4F17-41FF-A5E0-CDD492462C04}" type="presParOf" srcId="{8A66A6A1-AA0C-4A17-A6D5-32872D299E49}" destId="{A33A6BC1-AE14-4251-A7C7-AEFBF2BC1592}" srcOrd="3" destOrd="0" presId="urn:microsoft.com/office/officeart/2008/layout/VerticalCurvedList"/>
    <dgm:cxn modelId="{4B89B4C8-035C-4F86-810E-9AA228E0BA91}" type="presParOf" srcId="{0E1E22AD-2CAD-4754-9592-4CFE63D3D39C}" destId="{E1C21695-3BB6-4576-8070-4F86E1B402E1}" srcOrd="1" destOrd="0" presId="urn:microsoft.com/office/officeart/2008/layout/VerticalCurvedList"/>
    <dgm:cxn modelId="{61237018-A6D4-43E0-960D-9F10A86447B6}" type="presParOf" srcId="{0E1E22AD-2CAD-4754-9592-4CFE63D3D39C}" destId="{0012043C-E152-4DCB-A5C2-992EDE8199BB}" srcOrd="2" destOrd="0" presId="urn:microsoft.com/office/officeart/2008/layout/VerticalCurvedList"/>
    <dgm:cxn modelId="{49427C5B-6D3C-4C94-82DC-3A6057EFD46D}" type="presParOf" srcId="{0012043C-E152-4DCB-A5C2-992EDE8199BB}" destId="{1D02ADF4-4957-43D7-B303-9B4960C4E31A}" srcOrd="0" destOrd="0" presId="urn:microsoft.com/office/officeart/2008/layout/VerticalCurvedList"/>
    <dgm:cxn modelId="{BDB7FFFE-601A-4CF3-AF8A-CE292B9622C1}" type="presParOf" srcId="{0E1E22AD-2CAD-4754-9592-4CFE63D3D39C}" destId="{30E1FF6F-E4C0-4AB9-8447-9BD38D04C593}" srcOrd="3" destOrd="0" presId="urn:microsoft.com/office/officeart/2008/layout/VerticalCurvedList"/>
    <dgm:cxn modelId="{61B3BD18-21EF-4E93-AC13-DE4562E74C59}" type="presParOf" srcId="{0E1E22AD-2CAD-4754-9592-4CFE63D3D39C}" destId="{B8946BE8-FDA9-4E59-BF10-F5BD98CD61CC}" srcOrd="4" destOrd="0" presId="urn:microsoft.com/office/officeart/2008/layout/VerticalCurvedList"/>
    <dgm:cxn modelId="{4C7ED037-8C1A-4F08-8579-2821D206707E}" type="presParOf" srcId="{B8946BE8-FDA9-4E59-BF10-F5BD98CD61CC}" destId="{7E1FF8B2-2440-4129-8822-8F8C34436F46}" srcOrd="0" destOrd="0" presId="urn:microsoft.com/office/officeart/2008/layout/VerticalCurvedList"/>
    <dgm:cxn modelId="{D90C0E7D-2621-41AA-9C82-D5CADF17E248}" type="presParOf" srcId="{0E1E22AD-2CAD-4754-9592-4CFE63D3D39C}" destId="{6F168903-E2D7-4A95-9827-F2539B069B13}" srcOrd="5" destOrd="0" presId="urn:microsoft.com/office/officeart/2008/layout/VerticalCurvedList"/>
    <dgm:cxn modelId="{FF5B8566-B200-453E-8255-DEA03E2A63E0}" type="presParOf" srcId="{0E1E22AD-2CAD-4754-9592-4CFE63D3D39C}" destId="{537CE11A-036E-4EFB-A985-01B11E64603A}" srcOrd="6" destOrd="0" presId="urn:microsoft.com/office/officeart/2008/layout/VerticalCurvedList"/>
    <dgm:cxn modelId="{BB5CB469-8709-433F-806E-656CCD9D3CBB}" type="presParOf" srcId="{537CE11A-036E-4EFB-A985-01B11E64603A}" destId="{9579C1E3-F2BA-45FD-8A9F-611F54534FE0}" srcOrd="0" destOrd="0" presId="urn:microsoft.com/office/officeart/2008/layout/VerticalCurvedList"/>
    <dgm:cxn modelId="{EBF5A5C8-781B-4A0A-AD12-733D9D4A7AD5}" type="presParOf" srcId="{0E1E22AD-2CAD-4754-9592-4CFE63D3D39C}" destId="{E9D83518-9656-416F-B003-2937E6130B18}" srcOrd="7" destOrd="0" presId="urn:microsoft.com/office/officeart/2008/layout/VerticalCurvedList"/>
    <dgm:cxn modelId="{15B8BCB4-FF53-4BD0-B3EA-426CFDB9E957}" type="presParOf" srcId="{0E1E22AD-2CAD-4754-9592-4CFE63D3D39C}" destId="{373A87D0-93A2-439D-BBD0-797C20B7D395}" srcOrd="8" destOrd="0" presId="urn:microsoft.com/office/officeart/2008/layout/VerticalCurvedList"/>
    <dgm:cxn modelId="{C52CD018-81F1-45C6-8308-61B32D95962E}" type="presParOf" srcId="{373A87D0-93A2-439D-BBD0-797C20B7D395}" destId="{E5194291-3689-442B-86EA-E01C419A6E30}" srcOrd="0" destOrd="0" presId="urn:microsoft.com/office/officeart/2008/layout/VerticalCurvedList"/>
    <dgm:cxn modelId="{969BA47A-4C80-4D80-9656-7163BB7B8B35}" type="presParOf" srcId="{0E1E22AD-2CAD-4754-9592-4CFE63D3D39C}" destId="{F2BCEC83-1D11-4E81-A1C5-40A9725F7ABB}" srcOrd="9" destOrd="0" presId="urn:microsoft.com/office/officeart/2008/layout/VerticalCurvedList"/>
    <dgm:cxn modelId="{569B9BAB-AF4E-49D8-9ED2-CE88AFEB304A}" type="presParOf" srcId="{0E1E22AD-2CAD-4754-9592-4CFE63D3D39C}" destId="{CC770992-161E-44B3-98AD-9E4B962120A6}" srcOrd="10" destOrd="0" presId="urn:microsoft.com/office/officeart/2008/layout/VerticalCurvedList"/>
    <dgm:cxn modelId="{72434644-EB81-492B-8AEA-8C5D459BCCD3}" type="presParOf" srcId="{CC770992-161E-44B3-98AD-9E4B962120A6}" destId="{8EC2D098-E0E5-480C-8AF1-369CD62CEFF2}" srcOrd="0" destOrd="0" presId="urn:microsoft.com/office/officeart/2008/layout/VerticalCurvedList"/>
    <dgm:cxn modelId="{CFD3196E-1627-4DCF-BD2F-A9AA7F72105A}" type="presParOf" srcId="{0E1E22AD-2CAD-4754-9592-4CFE63D3D39C}" destId="{CAD4B98C-2970-4416-9858-B5571DBBD4CC}" srcOrd="11" destOrd="0" presId="urn:microsoft.com/office/officeart/2008/layout/VerticalCurvedList"/>
    <dgm:cxn modelId="{2668D3A2-6AB4-42FA-ADE7-AD02595C5C30}" type="presParOf" srcId="{0E1E22AD-2CAD-4754-9592-4CFE63D3D39C}" destId="{3073B595-86EC-47F3-B6D9-CC51ABFC1917}" srcOrd="12" destOrd="0" presId="urn:microsoft.com/office/officeart/2008/layout/VerticalCurvedList"/>
    <dgm:cxn modelId="{1AF21583-7A4D-4D12-A24C-1C68515B065D}" type="presParOf" srcId="{3073B595-86EC-47F3-B6D9-CC51ABFC1917}" destId="{EC88B728-A29E-4BB3-9D11-E78E2B751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C108C8-627C-4723-8A31-1E8C52B13CF1}" type="doc">
      <dgm:prSet loTypeId="urn:microsoft.com/office/officeart/2009/3/layout/StepUpProcess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E9A09DA5-2EC1-4A31-AA69-8DB9EF9A9908}">
      <dgm:prSet phldrT="[Text]"/>
      <dgm:spPr/>
      <dgm:t>
        <a:bodyPr/>
        <a:lstStyle/>
        <a:p>
          <a:r>
            <a:rPr lang="de-DE" dirty="0"/>
            <a:t>Einführungsphase</a:t>
          </a:r>
        </a:p>
      </dgm:t>
    </dgm:pt>
    <dgm:pt modelId="{241441A4-0A7D-4DE8-B5D2-A0DB583C1378}" type="parTrans" cxnId="{B4337D38-FF8B-4F49-A7E3-EC8AC05BE838}">
      <dgm:prSet/>
      <dgm:spPr/>
      <dgm:t>
        <a:bodyPr/>
        <a:lstStyle/>
        <a:p>
          <a:endParaRPr lang="de-DE"/>
        </a:p>
      </dgm:t>
    </dgm:pt>
    <dgm:pt modelId="{B9E616CC-A202-41D0-BEB2-D5E6507CB297}" type="sibTrans" cxnId="{B4337D38-FF8B-4F49-A7E3-EC8AC05BE838}">
      <dgm:prSet/>
      <dgm:spPr/>
      <dgm:t>
        <a:bodyPr/>
        <a:lstStyle/>
        <a:p>
          <a:endParaRPr lang="de-DE"/>
        </a:p>
      </dgm:t>
    </dgm:pt>
    <dgm:pt modelId="{74C56A4E-7C9A-4912-99BE-06916D0A9C9C}">
      <dgm:prSet phldrT="[Text]"/>
      <dgm:spPr/>
      <dgm:t>
        <a:bodyPr/>
        <a:lstStyle/>
        <a:p>
          <a:r>
            <a:rPr lang="de-DE" dirty="0"/>
            <a:t>Qualifikationsphase</a:t>
          </a:r>
        </a:p>
      </dgm:t>
    </dgm:pt>
    <dgm:pt modelId="{18B26DC1-783C-4DF9-8B96-039618D89D51}" type="parTrans" cxnId="{45682155-7A52-4DF3-9515-7129863709E0}">
      <dgm:prSet/>
      <dgm:spPr/>
      <dgm:t>
        <a:bodyPr/>
        <a:lstStyle/>
        <a:p>
          <a:endParaRPr lang="de-DE"/>
        </a:p>
      </dgm:t>
    </dgm:pt>
    <dgm:pt modelId="{57CCC539-8AC7-4D53-8272-582C71B2BE40}" type="sibTrans" cxnId="{45682155-7A52-4DF3-9515-7129863709E0}">
      <dgm:prSet/>
      <dgm:spPr/>
      <dgm:t>
        <a:bodyPr/>
        <a:lstStyle/>
        <a:p>
          <a:endParaRPr lang="de-DE"/>
        </a:p>
      </dgm:t>
    </dgm:pt>
    <dgm:pt modelId="{E1755CFE-B621-4243-8770-D49956FEE40B}">
      <dgm:prSet phldrT="[Text]"/>
      <dgm:spPr/>
      <dgm:t>
        <a:bodyPr/>
        <a:lstStyle/>
        <a:p>
          <a:r>
            <a:rPr lang="de-DE" dirty="0"/>
            <a:t>Abiturprüfung</a:t>
          </a:r>
        </a:p>
      </dgm:t>
    </dgm:pt>
    <dgm:pt modelId="{31E8C846-B133-4635-BAC7-7611F38C321A}" type="parTrans" cxnId="{F41088D5-21AC-4700-9FDC-6B3AC406C67F}">
      <dgm:prSet/>
      <dgm:spPr/>
      <dgm:t>
        <a:bodyPr/>
        <a:lstStyle/>
        <a:p>
          <a:endParaRPr lang="de-DE"/>
        </a:p>
      </dgm:t>
    </dgm:pt>
    <dgm:pt modelId="{130F5DB6-7ACD-46CA-B8C7-FEA07A678F5F}" type="sibTrans" cxnId="{F41088D5-21AC-4700-9FDC-6B3AC406C67F}">
      <dgm:prSet/>
      <dgm:spPr/>
      <dgm:t>
        <a:bodyPr/>
        <a:lstStyle/>
        <a:p>
          <a:endParaRPr lang="de-DE"/>
        </a:p>
      </dgm:t>
    </dgm:pt>
    <dgm:pt modelId="{B527DFD6-EC03-4FED-902C-D0C87E8473F7}">
      <dgm:prSet phldrT="[Text]"/>
      <dgm:spPr/>
      <dgm:t>
        <a:bodyPr/>
        <a:lstStyle/>
        <a:p>
          <a:r>
            <a:rPr lang="de-DE" dirty="0"/>
            <a:t>Jahrgangsstufe 11</a:t>
          </a:r>
        </a:p>
      </dgm:t>
    </dgm:pt>
    <dgm:pt modelId="{4C125A84-368E-42FF-99A2-61E07A383E16}" type="parTrans" cxnId="{904538AB-271E-49EC-B8F2-C9A6322C71F3}">
      <dgm:prSet/>
      <dgm:spPr/>
      <dgm:t>
        <a:bodyPr/>
        <a:lstStyle/>
        <a:p>
          <a:endParaRPr lang="de-DE"/>
        </a:p>
      </dgm:t>
    </dgm:pt>
    <dgm:pt modelId="{1A328E12-7645-4748-9FD5-0CD7C96D9BDA}" type="sibTrans" cxnId="{904538AB-271E-49EC-B8F2-C9A6322C71F3}">
      <dgm:prSet/>
      <dgm:spPr/>
      <dgm:t>
        <a:bodyPr/>
        <a:lstStyle/>
        <a:p>
          <a:endParaRPr lang="de-DE"/>
        </a:p>
      </dgm:t>
    </dgm:pt>
    <dgm:pt modelId="{8B949BB3-EDC3-4142-A4E0-FC50C45EA297}">
      <dgm:prSet phldrT="[Text]"/>
      <dgm:spPr/>
      <dgm:t>
        <a:bodyPr/>
        <a:lstStyle/>
        <a:p>
          <a:r>
            <a:rPr lang="de-DE" dirty="0"/>
            <a:t>Jahrgangsstufe 12+13</a:t>
          </a:r>
        </a:p>
      </dgm:t>
    </dgm:pt>
    <dgm:pt modelId="{37AF479B-D030-4D5C-9181-6059566E238D}" type="parTrans" cxnId="{88C6F84B-C1E4-40C5-9147-6570DB1EFDFD}">
      <dgm:prSet/>
      <dgm:spPr/>
      <dgm:t>
        <a:bodyPr/>
        <a:lstStyle/>
        <a:p>
          <a:endParaRPr lang="de-DE"/>
        </a:p>
      </dgm:t>
    </dgm:pt>
    <dgm:pt modelId="{5B96BA78-7028-46F3-B0DB-627DBA8BA4C7}" type="sibTrans" cxnId="{88C6F84B-C1E4-40C5-9147-6570DB1EFDFD}">
      <dgm:prSet/>
      <dgm:spPr/>
      <dgm:t>
        <a:bodyPr/>
        <a:lstStyle/>
        <a:p>
          <a:endParaRPr lang="de-DE"/>
        </a:p>
      </dgm:t>
    </dgm:pt>
    <dgm:pt modelId="{D1002FEF-A521-42ED-B1ED-A0168F961932}">
      <dgm:prSet phldrT="[Text]"/>
      <dgm:spPr/>
      <dgm:t>
        <a:bodyPr/>
        <a:lstStyle/>
        <a:p>
          <a:r>
            <a:rPr lang="de-DE" dirty="0"/>
            <a:t>5 Prüfungsbereiche</a:t>
          </a:r>
        </a:p>
      </dgm:t>
    </dgm:pt>
    <dgm:pt modelId="{6A9D5647-BFB2-415E-A8C7-11862B20C4DD}" type="parTrans" cxnId="{2C2F245B-FE87-466D-BA12-24EB0790A399}">
      <dgm:prSet/>
      <dgm:spPr/>
      <dgm:t>
        <a:bodyPr/>
        <a:lstStyle/>
        <a:p>
          <a:endParaRPr lang="de-DE"/>
        </a:p>
      </dgm:t>
    </dgm:pt>
    <dgm:pt modelId="{B1612103-3BFA-452C-9F82-0379D145658E}" type="sibTrans" cxnId="{2C2F245B-FE87-466D-BA12-24EB0790A399}">
      <dgm:prSet/>
      <dgm:spPr/>
      <dgm:t>
        <a:bodyPr/>
        <a:lstStyle/>
        <a:p>
          <a:endParaRPr lang="de-DE"/>
        </a:p>
      </dgm:t>
    </dgm:pt>
    <dgm:pt modelId="{EE17A741-1D51-46C7-806E-1FE98A01C201}" type="pres">
      <dgm:prSet presAssocID="{58C108C8-627C-4723-8A31-1E8C52B13CF1}" presName="rootnode" presStyleCnt="0">
        <dgm:presLayoutVars>
          <dgm:chMax/>
          <dgm:chPref/>
          <dgm:dir/>
          <dgm:animLvl val="lvl"/>
        </dgm:presLayoutVars>
      </dgm:prSet>
      <dgm:spPr/>
    </dgm:pt>
    <dgm:pt modelId="{1F5092AB-3890-4DC5-ACEE-92C94950907F}" type="pres">
      <dgm:prSet presAssocID="{E9A09DA5-2EC1-4A31-AA69-8DB9EF9A9908}" presName="composite" presStyleCnt="0"/>
      <dgm:spPr/>
    </dgm:pt>
    <dgm:pt modelId="{0E611DDF-B0B5-4028-9D13-4BF4AD00C403}" type="pres">
      <dgm:prSet presAssocID="{E9A09DA5-2EC1-4A31-AA69-8DB9EF9A9908}" presName="LShape" presStyleLbl="alignNode1" presStyleIdx="0" presStyleCnt="5"/>
      <dgm:spPr/>
    </dgm:pt>
    <dgm:pt modelId="{91EA532F-DD76-4C62-846F-2F33AD47ECEA}" type="pres">
      <dgm:prSet presAssocID="{E9A09DA5-2EC1-4A31-AA69-8DB9EF9A990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F3AAC3F-E5B4-4E87-90CC-884F4E297CC4}" type="pres">
      <dgm:prSet presAssocID="{E9A09DA5-2EC1-4A31-AA69-8DB9EF9A9908}" presName="Triangle" presStyleLbl="alignNode1" presStyleIdx="1" presStyleCnt="5"/>
      <dgm:spPr/>
    </dgm:pt>
    <dgm:pt modelId="{6F23AE86-43E0-4182-9F7A-FBEB0CE0644A}" type="pres">
      <dgm:prSet presAssocID="{B9E616CC-A202-41D0-BEB2-D5E6507CB297}" presName="sibTrans" presStyleCnt="0"/>
      <dgm:spPr/>
    </dgm:pt>
    <dgm:pt modelId="{EF332B4E-2A31-4272-94BF-CD53B525AD93}" type="pres">
      <dgm:prSet presAssocID="{B9E616CC-A202-41D0-BEB2-D5E6507CB297}" presName="space" presStyleCnt="0"/>
      <dgm:spPr/>
    </dgm:pt>
    <dgm:pt modelId="{21247FBE-24F2-45A6-A8F6-4720E7FA3882}" type="pres">
      <dgm:prSet presAssocID="{74C56A4E-7C9A-4912-99BE-06916D0A9C9C}" presName="composite" presStyleCnt="0"/>
      <dgm:spPr/>
    </dgm:pt>
    <dgm:pt modelId="{0B78D3F1-D7A2-47B3-861B-9C0C85E1D414}" type="pres">
      <dgm:prSet presAssocID="{74C56A4E-7C9A-4912-99BE-06916D0A9C9C}" presName="LShape" presStyleLbl="alignNode1" presStyleIdx="2" presStyleCnt="5"/>
      <dgm:spPr/>
    </dgm:pt>
    <dgm:pt modelId="{F333240D-3610-45EE-80DE-10BB7255B69B}" type="pres">
      <dgm:prSet presAssocID="{74C56A4E-7C9A-4912-99BE-06916D0A9C9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19CAA-D912-4029-88F6-333389F23E7A}" type="pres">
      <dgm:prSet presAssocID="{74C56A4E-7C9A-4912-99BE-06916D0A9C9C}" presName="Triangle" presStyleLbl="alignNode1" presStyleIdx="3" presStyleCnt="5"/>
      <dgm:spPr/>
    </dgm:pt>
    <dgm:pt modelId="{1D07B51F-E398-449D-8D60-946556BFFA1D}" type="pres">
      <dgm:prSet presAssocID="{57CCC539-8AC7-4D53-8272-582C71B2BE40}" presName="sibTrans" presStyleCnt="0"/>
      <dgm:spPr/>
    </dgm:pt>
    <dgm:pt modelId="{541FFFE9-7A93-4F15-AADA-4EB93244BE5E}" type="pres">
      <dgm:prSet presAssocID="{57CCC539-8AC7-4D53-8272-582C71B2BE40}" presName="space" presStyleCnt="0"/>
      <dgm:spPr/>
    </dgm:pt>
    <dgm:pt modelId="{44DD2CC2-624D-4C33-B413-8E11DD207561}" type="pres">
      <dgm:prSet presAssocID="{E1755CFE-B621-4243-8770-D49956FEE40B}" presName="composite" presStyleCnt="0"/>
      <dgm:spPr/>
    </dgm:pt>
    <dgm:pt modelId="{0223B5F3-29C7-4E7D-BA2D-963E2D38F055}" type="pres">
      <dgm:prSet presAssocID="{E1755CFE-B621-4243-8770-D49956FEE40B}" presName="LShape" presStyleLbl="alignNode1" presStyleIdx="4" presStyleCnt="5"/>
      <dgm:spPr/>
    </dgm:pt>
    <dgm:pt modelId="{221F2730-AA5C-45C7-BA9C-E1ED22B0811D}" type="pres">
      <dgm:prSet presAssocID="{E1755CFE-B621-4243-8770-D49956FEE40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337D38-FF8B-4F49-A7E3-EC8AC05BE838}" srcId="{58C108C8-627C-4723-8A31-1E8C52B13CF1}" destId="{E9A09DA5-2EC1-4A31-AA69-8DB9EF9A9908}" srcOrd="0" destOrd="0" parTransId="{241441A4-0A7D-4DE8-B5D2-A0DB583C1378}" sibTransId="{B9E616CC-A202-41D0-BEB2-D5E6507CB297}"/>
    <dgm:cxn modelId="{2C2F245B-FE87-466D-BA12-24EB0790A399}" srcId="{E1755CFE-B621-4243-8770-D49956FEE40B}" destId="{D1002FEF-A521-42ED-B1ED-A0168F961932}" srcOrd="0" destOrd="0" parTransId="{6A9D5647-BFB2-415E-A8C7-11862B20C4DD}" sibTransId="{B1612103-3BFA-452C-9F82-0379D145658E}"/>
    <dgm:cxn modelId="{5162D25F-6D04-4F15-8675-AA6A05404BDD}" type="presOf" srcId="{D1002FEF-A521-42ED-B1ED-A0168F961932}" destId="{221F2730-AA5C-45C7-BA9C-E1ED22B0811D}" srcOrd="0" destOrd="1" presId="urn:microsoft.com/office/officeart/2009/3/layout/StepUpProcess"/>
    <dgm:cxn modelId="{88C6F84B-C1E4-40C5-9147-6570DB1EFDFD}" srcId="{74C56A4E-7C9A-4912-99BE-06916D0A9C9C}" destId="{8B949BB3-EDC3-4142-A4E0-FC50C45EA297}" srcOrd="0" destOrd="0" parTransId="{37AF479B-D030-4D5C-9181-6059566E238D}" sibTransId="{5B96BA78-7028-46F3-B0DB-627DBA8BA4C7}"/>
    <dgm:cxn modelId="{45682155-7A52-4DF3-9515-7129863709E0}" srcId="{58C108C8-627C-4723-8A31-1E8C52B13CF1}" destId="{74C56A4E-7C9A-4912-99BE-06916D0A9C9C}" srcOrd="1" destOrd="0" parTransId="{18B26DC1-783C-4DF9-8B96-039618D89D51}" sibTransId="{57CCC539-8AC7-4D53-8272-582C71B2BE40}"/>
    <dgm:cxn modelId="{86B8437E-5923-4694-9F84-9D538A809F25}" type="presOf" srcId="{B527DFD6-EC03-4FED-902C-D0C87E8473F7}" destId="{91EA532F-DD76-4C62-846F-2F33AD47ECEA}" srcOrd="0" destOrd="1" presId="urn:microsoft.com/office/officeart/2009/3/layout/StepUpProcess"/>
    <dgm:cxn modelId="{92D8C1A8-B5D6-47F6-A6CF-AC9E8E121A84}" type="presOf" srcId="{74C56A4E-7C9A-4912-99BE-06916D0A9C9C}" destId="{F333240D-3610-45EE-80DE-10BB7255B69B}" srcOrd="0" destOrd="0" presId="urn:microsoft.com/office/officeart/2009/3/layout/StepUpProcess"/>
    <dgm:cxn modelId="{904538AB-271E-49EC-B8F2-C9A6322C71F3}" srcId="{E9A09DA5-2EC1-4A31-AA69-8DB9EF9A9908}" destId="{B527DFD6-EC03-4FED-902C-D0C87E8473F7}" srcOrd="0" destOrd="0" parTransId="{4C125A84-368E-42FF-99A2-61E07A383E16}" sibTransId="{1A328E12-7645-4748-9FD5-0CD7C96D9BDA}"/>
    <dgm:cxn modelId="{DD1399BD-84BB-47EC-9EF5-4B1A7EEB5FD0}" type="presOf" srcId="{E1755CFE-B621-4243-8770-D49956FEE40B}" destId="{221F2730-AA5C-45C7-BA9C-E1ED22B0811D}" srcOrd="0" destOrd="0" presId="urn:microsoft.com/office/officeart/2009/3/layout/StepUpProcess"/>
    <dgm:cxn modelId="{F41088D5-21AC-4700-9FDC-6B3AC406C67F}" srcId="{58C108C8-627C-4723-8A31-1E8C52B13CF1}" destId="{E1755CFE-B621-4243-8770-D49956FEE40B}" srcOrd="2" destOrd="0" parTransId="{31E8C846-B133-4635-BAC7-7611F38C321A}" sibTransId="{130F5DB6-7ACD-46CA-B8C7-FEA07A678F5F}"/>
    <dgm:cxn modelId="{6E7AFBE1-1874-4FFE-B554-E82811ED3CD9}" type="presOf" srcId="{58C108C8-627C-4723-8A31-1E8C52B13CF1}" destId="{EE17A741-1D51-46C7-806E-1FE98A01C201}" srcOrd="0" destOrd="0" presId="urn:microsoft.com/office/officeart/2009/3/layout/StepUpProcess"/>
    <dgm:cxn modelId="{652F1FEC-F4A8-419A-A8A2-9AE4FB1A059D}" type="presOf" srcId="{E9A09DA5-2EC1-4A31-AA69-8DB9EF9A9908}" destId="{91EA532F-DD76-4C62-846F-2F33AD47ECEA}" srcOrd="0" destOrd="0" presId="urn:microsoft.com/office/officeart/2009/3/layout/StepUpProcess"/>
    <dgm:cxn modelId="{0A758DF9-7855-43DB-8AF8-EDE9FEEEB564}" type="presOf" srcId="{8B949BB3-EDC3-4142-A4E0-FC50C45EA297}" destId="{F333240D-3610-45EE-80DE-10BB7255B69B}" srcOrd="0" destOrd="1" presId="urn:microsoft.com/office/officeart/2009/3/layout/StepUpProcess"/>
    <dgm:cxn modelId="{FB22EB9C-442C-43D2-91EF-0A7106511C75}" type="presParOf" srcId="{EE17A741-1D51-46C7-806E-1FE98A01C201}" destId="{1F5092AB-3890-4DC5-ACEE-92C94950907F}" srcOrd="0" destOrd="0" presId="urn:microsoft.com/office/officeart/2009/3/layout/StepUpProcess"/>
    <dgm:cxn modelId="{9EA86C2D-0011-4738-B540-77F4F580406D}" type="presParOf" srcId="{1F5092AB-3890-4DC5-ACEE-92C94950907F}" destId="{0E611DDF-B0B5-4028-9D13-4BF4AD00C403}" srcOrd="0" destOrd="0" presId="urn:microsoft.com/office/officeart/2009/3/layout/StepUpProcess"/>
    <dgm:cxn modelId="{BDAE9E26-2968-4C51-82B9-DAE72AEDCE18}" type="presParOf" srcId="{1F5092AB-3890-4DC5-ACEE-92C94950907F}" destId="{91EA532F-DD76-4C62-846F-2F33AD47ECEA}" srcOrd="1" destOrd="0" presId="urn:microsoft.com/office/officeart/2009/3/layout/StepUpProcess"/>
    <dgm:cxn modelId="{855F30FB-4EEF-4409-B311-4F36EACF7C40}" type="presParOf" srcId="{1F5092AB-3890-4DC5-ACEE-92C94950907F}" destId="{6F3AAC3F-E5B4-4E87-90CC-884F4E297CC4}" srcOrd="2" destOrd="0" presId="urn:microsoft.com/office/officeart/2009/3/layout/StepUpProcess"/>
    <dgm:cxn modelId="{270F6D05-B726-4F8F-A29B-2CAC3D66FBF7}" type="presParOf" srcId="{EE17A741-1D51-46C7-806E-1FE98A01C201}" destId="{6F23AE86-43E0-4182-9F7A-FBEB0CE0644A}" srcOrd="1" destOrd="0" presId="urn:microsoft.com/office/officeart/2009/3/layout/StepUpProcess"/>
    <dgm:cxn modelId="{9B1D7C03-CBF3-40D6-9AEB-005B578DA165}" type="presParOf" srcId="{6F23AE86-43E0-4182-9F7A-FBEB0CE0644A}" destId="{EF332B4E-2A31-4272-94BF-CD53B525AD93}" srcOrd="0" destOrd="0" presId="urn:microsoft.com/office/officeart/2009/3/layout/StepUpProcess"/>
    <dgm:cxn modelId="{53E34970-C596-4716-9133-A3AB6D983512}" type="presParOf" srcId="{EE17A741-1D51-46C7-806E-1FE98A01C201}" destId="{21247FBE-24F2-45A6-A8F6-4720E7FA3882}" srcOrd="2" destOrd="0" presId="urn:microsoft.com/office/officeart/2009/3/layout/StepUpProcess"/>
    <dgm:cxn modelId="{A3F8FF3D-2C7F-4557-B0D8-A01C5BCAF4B7}" type="presParOf" srcId="{21247FBE-24F2-45A6-A8F6-4720E7FA3882}" destId="{0B78D3F1-D7A2-47B3-861B-9C0C85E1D414}" srcOrd="0" destOrd="0" presId="urn:microsoft.com/office/officeart/2009/3/layout/StepUpProcess"/>
    <dgm:cxn modelId="{64D671AE-E051-419F-A9BF-7BE2C4A8EDC2}" type="presParOf" srcId="{21247FBE-24F2-45A6-A8F6-4720E7FA3882}" destId="{F333240D-3610-45EE-80DE-10BB7255B69B}" srcOrd="1" destOrd="0" presId="urn:microsoft.com/office/officeart/2009/3/layout/StepUpProcess"/>
    <dgm:cxn modelId="{D0EC051C-58BC-418F-AEAC-79AC128568C2}" type="presParOf" srcId="{21247FBE-24F2-45A6-A8F6-4720E7FA3882}" destId="{F8A19CAA-D912-4029-88F6-333389F23E7A}" srcOrd="2" destOrd="0" presId="urn:microsoft.com/office/officeart/2009/3/layout/StepUpProcess"/>
    <dgm:cxn modelId="{5ADBFFF4-7103-415C-B4CA-009EEDCC144F}" type="presParOf" srcId="{EE17A741-1D51-46C7-806E-1FE98A01C201}" destId="{1D07B51F-E398-449D-8D60-946556BFFA1D}" srcOrd="3" destOrd="0" presId="urn:microsoft.com/office/officeart/2009/3/layout/StepUpProcess"/>
    <dgm:cxn modelId="{0997FA8A-3479-47D3-B79C-76425DB17DB0}" type="presParOf" srcId="{1D07B51F-E398-449D-8D60-946556BFFA1D}" destId="{541FFFE9-7A93-4F15-AADA-4EB93244BE5E}" srcOrd="0" destOrd="0" presId="urn:microsoft.com/office/officeart/2009/3/layout/StepUpProcess"/>
    <dgm:cxn modelId="{87194C47-7438-4B15-B00F-F5E96EC48FB2}" type="presParOf" srcId="{EE17A741-1D51-46C7-806E-1FE98A01C201}" destId="{44DD2CC2-624D-4C33-B413-8E11DD207561}" srcOrd="4" destOrd="0" presId="urn:microsoft.com/office/officeart/2009/3/layout/StepUpProcess"/>
    <dgm:cxn modelId="{08F93486-1B9A-4A74-9099-480B73E7690E}" type="presParOf" srcId="{44DD2CC2-624D-4C33-B413-8E11DD207561}" destId="{0223B5F3-29C7-4E7D-BA2D-963E2D38F055}" srcOrd="0" destOrd="0" presId="urn:microsoft.com/office/officeart/2009/3/layout/StepUpProcess"/>
    <dgm:cxn modelId="{A185097D-4C7B-499D-98A5-0CD007F04C5A}" type="presParOf" srcId="{44DD2CC2-624D-4C33-B413-8E11DD207561}" destId="{221F2730-AA5C-45C7-BA9C-E1ED22B0811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F2CBEA-9969-466A-BD95-7D707EB92B8A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A1F3BEC-12B9-45B4-8778-5EB9FF2BC920}">
      <dgm:prSet phldrT="[Text]"/>
      <dgm:spPr/>
      <dgm:t>
        <a:bodyPr/>
        <a:lstStyle/>
        <a:p>
          <a:r>
            <a:rPr lang="de-DE" dirty="0"/>
            <a:t>11. Jahrgangsstufe</a:t>
          </a:r>
        </a:p>
      </dgm:t>
    </dgm:pt>
    <dgm:pt modelId="{D0FA98E7-4684-456C-A633-B44656DB4D5C}" type="parTrans" cxnId="{97D846AD-8386-4BF8-BFC2-332F873E4A80}">
      <dgm:prSet/>
      <dgm:spPr/>
      <dgm:t>
        <a:bodyPr/>
        <a:lstStyle/>
        <a:p>
          <a:endParaRPr lang="de-DE"/>
        </a:p>
      </dgm:t>
    </dgm:pt>
    <dgm:pt modelId="{D5C71E1D-C192-4853-9461-CE5FC84F82FA}" type="sibTrans" cxnId="{97D846AD-8386-4BF8-BFC2-332F873E4A80}">
      <dgm:prSet/>
      <dgm:spPr/>
      <dgm:t>
        <a:bodyPr/>
        <a:lstStyle/>
        <a:p>
          <a:endParaRPr lang="de-DE"/>
        </a:p>
      </dgm:t>
    </dgm:pt>
    <dgm:pt modelId="{E965E542-F3CA-4BC6-AAD7-9F2CC7A3EBB1}">
      <dgm:prSet phldrT="[Text]" custT="1"/>
      <dgm:spPr/>
      <dgm:t>
        <a:bodyPr/>
        <a:lstStyle/>
        <a:p>
          <a:r>
            <a:rPr lang="de-DE" sz="1600" b="1" dirty="0"/>
            <a:t>Projektorientierter Unterricht abhängig vom Schwerpunkt</a:t>
          </a:r>
        </a:p>
      </dgm:t>
    </dgm:pt>
    <dgm:pt modelId="{9D83B984-1294-45BB-88ED-078303F2CAAC}" type="parTrans" cxnId="{97873612-5C4B-4D19-8DD5-B69AEDCE9FBB}">
      <dgm:prSet/>
      <dgm:spPr/>
      <dgm:t>
        <a:bodyPr/>
        <a:lstStyle/>
        <a:p>
          <a:endParaRPr lang="de-DE"/>
        </a:p>
      </dgm:t>
    </dgm:pt>
    <dgm:pt modelId="{61A3A986-6442-40F8-8249-D2A2D49234F8}" type="sibTrans" cxnId="{97873612-5C4B-4D19-8DD5-B69AEDCE9FBB}">
      <dgm:prSet/>
      <dgm:spPr/>
      <dgm:t>
        <a:bodyPr/>
        <a:lstStyle/>
        <a:p>
          <a:endParaRPr lang="de-DE"/>
        </a:p>
      </dgm:t>
    </dgm:pt>
    <dgm:pt modelId="{021EAE6C-529B-4E38-B186-90FA9E209997}">
      <dgm:prSet phldrT="[Text]" custT="1"/>
      <dgm:spPr/>
      <dgm:t>
        <a:bodyPr/>
        <a:lstStyle/>
        <a:p>
          <a:r>
            <a:rPr lang="de-DE" sz="1600" dirty="0"/>
            <a:t>Deutsch</a:t>
          </a:r>
        </a:p>
      </dgm:t>
    </dgm:pt>
    <dgm:pt modelId="{B7CF19C5-629E-442C-A908-5BD31FC011EE}" type="parTrans" cxnId="{C23CB2A6-2F98-42B8-976D-C1CF56C1C2D9}">
      <dgm:prSet/>
      <dgm:spPr/>
      <dgm:t>
        <a:bodyPr/>
        <a:lstStyle/>
        <a:p>
          <a:endParaRPr lang="de-DE"/>
        </a:p>
      </dgm:t>
    </dgm:pt>
    <dgm:pt modelId="{DC4FDF17-E7A8-4EF2-A086-699608C5C026}" type="sibTrans" cxnId="{C23CB2A6-2F98-42B8-976D-C1CF56C1C2D9}">
      <dgm:prSet/>
      <dgm:spPr/>
      <dgm:t>
        <a:bodyPr/>
        <a:lstStyle/>
        <a:p>
          <a:endParaRPr lang="de-DE"/>
        </a:p>
      </dgm:t>
    </dgm:pt>
    <dgm:pt modelId="{C852A594-2B71-4BEE-A53D-A30AB5CED3BD}">
      <dgm:prSet phldrT="[Text]" custT="1"/>
      <dgm:spPr/>
      <dgm:t>
        <a:bodyPr/>
        <a:lstStyle/>
        <a:p>
          <a:r>
            <a:rPr lang="de-DE" sz="1600" dirty="0"/>
            <a:t>Mathematik</a:t>
          </a:r>
        </a:p>
      </dgm:t>
    </dgm:pt>
    <dgm:pt modelId="{F1FF9980-1BC2-43DF-B5F5-1FB010E0ED9D}" type="parTrans" cxnId="{9763F167-99C2-4304-AD03-6F43170E396E}">
      <dgm:prSet/>
      <dgm:spPr/>
      <dgm:t>
        <a:bodyPr/>
        <a:lstStyle/>
        <a:p>
          <a:endParaRPr lang="de-DE"/>
        </a:p>
      </dgm:t>
    </dgm:pt>
    <dgm:pt modelId="{65009FBC-DFC3-4721-A394-33E75F442E05}" type="sibTrans" cxnId="{9763F167-99C2-4304-AD03-6F43170E396E}">
      <dgm:prSet/>
      <dgm:spPr/>
      <dgm:t>
        <a:bodyPr/>
        <a:lstStyle/>
        <a:p>
          <a:endParaRPr lang="de-DE"/>
        </a:p>
      </dgm:t>
    </dgm:pt>
    <dgm:pt modelId="{3B8AA04F-222B-48FA-A962-55FE8E64CE02}">
      <dgm:prSet phldrT="[Text]" custT="1"/>
      <dgm:spPr/>
      <dgm:t>
        <a:bodyPr/>
        <a:lstStyle/>
        <a:p>
          <a:r>
            <a:rPr lang="de-DE" sz="1600" dirty="0"/>
            <a:t>Englisch</a:t>
          </a:r>
        </a:p>
      </dgm:t>
    </dgm:pt>
    <dgm:pt modelId="{8D2CFA87-F5CF-4B0F-A83F-749D52A13B7C}" type="parTrans" cxnId="{237CB9C4-6E22-4E13-9B48-7A42BD6FE60F}">
      <dgm:prSet/>
      <dgm:spPr/>
      <dgm:t>
        <a:bodyPr/>
        <a:lstStyle/>
        <a:p>
          <a:endParaRPr lang="de-DE"/>
        </a:p>
      </dgm:t>
    </dgm:pt>
    <dgm:pt modelId="{C18C9B73-E99C-4ECA-B7A1-C23771037DF5}" type="sibTrans" cxnId="{237CB9C4-6E22-4E13-9B48-7A42BD6FE60F}">
      <dgm:prSet/>
      <dgm:spPr/>
      <dgm:t>
        <a:bodyPr/>
        <a:lstStyle/>
        <a:p>
          <a:endParaRPr lang="de-DE"/>
        </a:p>
      </dgm:t>
    </dgm:pt>
    <dgm:pt modelId="{D045F778-6FED-45CE-990E-FAAA8928E44A}">
      <dgm:prSet phldrT="[Text]" custT="1"/>
      <dgm:spPr/>
      <dgm:t>
        <a:bodyPr/>
        <a:lstStyle/>
        <a:p>
          <a:r>
            <a:rPr lang="de-DE" sz="1600" dirty="0"/>
            <a:t>Geschichte</a:t>
          </a:r>
        </a:p>
      </dgm:t>
    </dgm:pt>
    <dgm:pt modelId="{52974FBC-235C-4AB7-BFC7-3FC3F7AB5E3C}" type="parTrans" cxnId="{DF8CCAFB-71A6-4379-96A3-86E4D3587A0B}">
      <dgm:prSet/>
      <dgm:spPr/>
      <dgm:t>
        <a:bodyPr/>
        <a:lstStyle/>
        <a:p>
          <a:endParaRPr lang="de-DE"/>
        </a:p>
      </dgm:t>
    </dgm:pt>
    <dgm:pt modelId="{36EC1580-85EB-40E5-AE5E-A661D4A750EF}" type="sibTrans" cxnId="{DF8CCAFB-71A6-4379-96A3-86E4D3587A0B}">
      <dgm:prSet/>
      <dgm:spPr/>
      <dgm:t>
        <a:bodyPr/>
        <a:lstStyle/>
        <a:p>
          <a:endParaRPr lang="de-DE"/>
        </a:p>
      </dgm:t>
    </dgm:pt>
    <dgm:pt modelId="{1D001927-EE39-4D42-BD62-E3B3B4BDFFEB}">
      <dgm:prSet phldrT="[Text]" custT="1"/>
      <dgm:spPr/>
      <dgm:t>
        <a:bodyPr/>
        <a:lstStyle/>
        <a:p>
          <a:r>
            <a:rPr lang="de-DE" sz="1600" dirty="0"/>
            <a:t>Politik und Wirtschaft</a:t>
          </a:r>
        </a:p>
      </dgm:t>
    </dgm:pt>
    <dgm:pt modelId="{469DE179-C550-416B-B11C-72DB41ACB399}" type="parTrans" cxnId="{439FCA20-ED9F-455E-8F59-CFE060B2C569}">
      <dgm:prSet/>
      <dgm:spPr/>
      <dgm:t>
        <a:bodyPr/>
        <a:lstStyle/>
        <a:p>
          <a:endParaRPr lang="de-DE"/>
        </a:p>
      </dgm:t>
    </dgm:pt>
    <dgm:pt modelId="{CFCDE51C-E471-4B95-BD24-4E7AA9F93A16}" type="sibTrans" cxnId="{439FCA20-ED9F-455E-8F59-CFE060B2C569}">
      <dgm:prSet/>
      <dgm:spPr/>
      <dgm:t>
        <a:bodyPr/>
        <a:lstStyle/>
        <a:p>
          <a:endParaRPr lang="de-DE"/>
        </a:p>
      </dgm:t>
    </dgm:pt>
    <dgm:pt modelId="{0D2248F1-F24D-4111-81D6-B6F94238338E}">
      <dgm:prSet phldrT="[Text]" custT="1"/>
      <dgm:spPr/>
      <dgm:t>
        <a:bodyPr/>
        <a:lstStyle/>
        <a:p>
          <a:r>
            <a:rPr lang="de-DE" sz="1600" dirty="0"/>
            <a:t>Biologie/Chemie/Physik</a:t>
          </a:r>
        </a:p>
      </dgm:t>
    </dgm:pt>
    <dgm:pt modelId="{CC7D6368-DF2B-4CFF-A480-50BCB8102219}" type="parTrans" cxnId="{3505D0BF-7E40-4D68-910C-BB3A9F02589C}">
      <dgm:prSet/>
      <dgm:spPr/>
      <dgm:t>
        <a:bodyPr/>
        <a:lstStyle/>
        <a:p>
          <a:endParaRPr lang="de-DE"/>
        </a:p>
      </dgm:t>
    </dgm:pt>
    <dgm:pt modelId="{340355A7-9E95-44C2-8A8B-0344D6B5187D}" type="sibTrans" cxnId="{3505D0BF-7E40-4D68-910C-BB3A9F02589C}">
      <dgm:prSet/>
      <dgm:spPr/>
      <dgm:t>
        <a:bodyPr/>
        <a:lstStyle/>
        <a:p>
          <a:endParaRPr lang="de-DE"/>
        </a:p>
      </dgm:t>
    </dgm:pt>
    <dgm:pt modelId="{16480517-4FF4-45CA-8457-AAF8B39B8FBC}">
      <dgm:prSet phldrT="[Text]" custT="1"/>
      <dgm:spPr/>
      <dgm:t>
        <a:bodyPr/>
        <a:lstStyle/>
        <a:p>
          <a:r>
            <a:rPr lang="de-DE" sz="1600" dirty="0"/>
            <a:t>Spanisch/Russisch</a:t>
          </a:r>
        </a:p>
      </dgm:t>
    </dgm:pt>
    <dgm:pt modelId="{754463B4-946C-4B0B-861E-792CA26A9993}" type="parTrans" cxnId="{0AA014EE-7715-4064-BA4A-24853928E24E}">
      <dgm:prSet/>
      <dgm:spPr/>
      <dgm:t>
        <a:bodyPr/>
        <a:lstStyle/>
        <a:p>
          <a:endParaRPr lang="de-DE"/>
        </a:p>
      </dgm:t>
    </dgm:pt>
    <dgm:pt modelId="{CA46158D-9F22-4A1C-9DB7-AB5D74E7A327}" type="sibTrans" cxnId="{0AA014EE-7715-4064-BA4A-24853928E24E}">
      <dgm:prSet/>
      <dgm:spPr/>
      <dgm:t>
        <a:bodyPr/>
        <a:lstStyle/>
        <a:p>
          <a:endParaRPr lang="de-DE"/>
        </a:p>
      </dgm:t>
    </dgm:pt>
    <dgm:pt modelId="{B8C6D599-E0F3-4D22-8354-B6EE21666D66}">
      <dgm:prSet phldrT="[Text]" custT="1"/>
      <dgm:spPr/>
      <dgm:t>
        <a:bodyPr/>
        <a:lstStyle/>
        <a:p>
          <a:r>
            <a:rPr lang="de-DE" sz="1600" dirty="0"/>
            <a:t>Latein</a:t>
          </a:r>
        </a:p>
      </dgm:t>
    </dgm:pt>
    <dgm:pt modelId="{7DC3B64B-D211-4D11-831C-60ECF9ABF0ED}" type="parTrans" cxnId="{5F78EEBF-DA6D-4992-AFED-8600ACA0BEFE}">
      <dgm:prSet/>
      <dgm:spPr/>
      <dgm:t>
        <a:bodyPr/>
        <a:lstStyle/>
        <a:p>
          <a:endParaRPr lang="de-DE"/>
        </a:p>
      </dgm:t>
    </dgm:pt>
    <dgm:pt modelId="{0ED75C77-291D-43D0-8218-A3FAD49C4D18}" type="sibTrans" cxnId="{5F78EEBF-DA6D-4992-AFED-8600ACA0BEFE}">
      <dgm:prSet/>
      <dgm:spPr/>
      <dgm:t>
        <a:bodyPr/>
        <a:lstStyle/>
        <a:p>
          <a:endParaRPr lang="de-DE"/>
        </a:p>
      </dgm:t>
    </dgm:pt>
    <dgm:pt modelId="{99BF4226-2B5B-48C0-BDB9-D72E3B88D6ED}">
      <dgm:prSet phldrT="[Text]" custT="1"/>
      <dgm:spPr/>
      <dgm:t>
        <a:bodyPr/>
        <a:lstStyle/>
        <a:p>
          <a:r>
            <a:rPr lang="de-DE" sz="1600" b="1" dirty="0"/>
            <a:t>Fächer</a:t>
          </a:r>
        </a:p>
      </dgm:t>
    </dgm:pt>
    <dgm:pt modelId="{94A5D993-BDFB-4E96-B4A9-74AD6D1ADDA7}" type="parTrans" cxnId="{EC33E6FE-9D60-41E0-A722-E1759FFFF767}">
      <dgm:prSet/>
      <dgm:spPr/>
      <dgm:t>
        <a:bodyPr/>
        <a:lstStyle/>
        <a:p>
          <a:endParaRPr lang="de-DE"/>
        </a:p>
      </dgm:t>
    </dgm:pt>
    <dgm:pt modelId="{53D198BC-C772-4A27-9165-0CE1E36C8FD7}" type="sibTrans" cxnId="{EC33E6FE-9D60-41E0-A722-E1759FFFF767}">
      <dgm:prSet/>
      <dgm:spPr/>
      <dgm:t>
        <a:bodyPr/>
        <a:lstStyle/>
        <a:p>
          <a:endParaRPr lang="de-DE"/>
        </a:p>
      </dgm:t>
    </dgm:pt>
    <dgm:pt modelId="{51DE64F5-5057-4002-80DE-B40D0F3EDD7A}">
      <dgm:prSet phldrT="[Text]" custT="1"/>
      <dgm:spPr/>
      <dgm:t>
        <a:bodyPr/>
        <a:lstStyle/>
        <a:p>
          <a:r>
            <a:rPr lang="de-DE" sz="1600"/>
            <a:t>Sport</a:t>
          </a:r>
          <a:endParaRPr lang="de-DE" sz="1600" dirty="0"/>
        </a:p>
      </dgm:t>
    </dgm:pt>
    <dgm:pt modelId="{89B3B40A-708B-4B87-99E2-A9278EFD1F8D}" type="parTrans" cxnId="{0F60CECF-8784-4B5B-92AD-0DD8AD22ADED}">
      <dgm:prSet/>
      <dgm:spPr/>
      <dgm:t>
        <a:bodyPr/>
        <a:lstStyle/>
        <a:p>
          <a:endParaRPr lang="de-DE"/>
        </a:p>
      </dgm:t>
    </dgm:pt>
    <dgm:pt modelId="{BB9F9964-DBF1-41B0-A5E0-19D750327BA4}" type="sibTrans" cxnId="{0F60CECF-8784-4B5B-92AD-0DD8AD22ADED}">
      <dgm:prSet/>
      <dgm:spPr/>
      <dgm:t>
        <a:bodyPr/>
        <a:lstStyle/>
        <a:p>
          <a:endParaRPr lang="de-DE"/>
        </a:p>
      </dgm:t>
    </dgm:pt>
    <dgm:pt modelId="{1D3754A0-0E2B-4104-A6AC-AE85A4D8739A}">
      <dgm:prSet phldrT="[Text]" custT="1"/>
      <dgm:spPr/>
      <dgm:t>
        <a:bodyPr/>
        <a:lstStyle/>
        <a:p>
          <a:endParaRPr lang="de-DE" sz="1600" dirty="0"/>
        </a:p>
      </dgm:t>
    </dgm:pt>
    <dgm:pt modelId="{92CA9BCB-3D84-439E-84C7-5C03024DF268}" type="parTrans" cxnId="{EB84E06A-658A-4706-B817-970EC6F9AF23}">
      <dgm:prSet/>
      <dgm:spPr/>
      <dgm:t>
        <a:bodyPr/>
        <a:lstStyle/>
        <a:p>
          <a:endParaRPr lang="de-DE"/>
        </a:p>
      </dgm:t>
    </dgm:pt>
    <dgm:pt modelId="{94BC2AAA-C63B-49FC-953D-1D895A29D974}" type="sibTrans" cxnId="{EB84E06A-658A-4706-B817-970EC6F9AF23}">
      <dgm:prSet/>
      <dgm:spPr/>
      <dgm:t>
        <a:bodyPr/>
        <a:lstStyle/>
        <a:p>
          <a:endParaRPr lang="de-DE"/>
        </a:p>
      </dgm:t>
    </dgm:pt>
    <dgm:pt modelId="{FAFE2705-E2C7-42A7-8CA5-755B2C5FB6F9}">
      <dgm:prSet phldrT="[Text]" custT="1"/>
      <dgm:spPr/>
      <dgm:t>
        <a:bodyPr/>
        <a:lstStyle/>
        <a:p>
          <a:r>
            <a:rPr lang="de-DE" sz="1600" dirty="0"/>
            <a:t>Religion/Ethik</a:t>
          </a:r>
        </a:p>
      </dgm:t>
    </dgm:pt>
    <dgm:pt modelId="{F7C239D1-675E-4610-97BD-B9B04AB1761E}" type="parTrans" cxnId="{677EF2C5-CAB9-4103-9E06-574996504BFA}">
      <dgm:prSet/>
      <dgm:spPr/>
    </dgm:pt>
    <dgm:pt modelId="{5DD6669B-5065-4246-9FDA-34BECC590818}" type="sibTrans" cxnId="{677EF2C5-CAB9-4103-9E06-574996504BFA}">
      <dgm:prSet/>
      <dgm:spPr/>
    </dgm:pt>
    <dgm:pt modelId="{C79F96E2-D0C4-4512-A7A9-6E92B3F721EA}" type="pres">
      <dgm:prSet presAssocID="{00F2CBEA-9969-466A-BD95-7D707EB92B8A}" presName="linear" presStyleCnt="0">
        <dgm:presLayoutVars>
          <dgm:dir/>
          <dgm:animLvl val="lvl"/>
          <dgm:resizeHandles val="exact"/>
        </dgm:presLayoutVars>
      </dgm:prSet>
      <dgm:spPr/>
    </dgm:pt>
    <dgm:pt modelId="{2BBE4E74-C8AB-456B-9CFC-2E1F3D61232B}" type="pres">
      <dgm:prSet presAssocID="{7A1F3BEC-12B9-45B4-8778-5EB9FF2BC920}" presName="parentLin" presStyleCnt="0"/>
      <dgm:spPr/>
    </dgm:pt>
    <dgm:pt modelId="{6AF8D52B-D208-4CA1-8E80-031F1DC5F24B}" type="pres">
      <dgm:prSet presAssocID="{7A1F3BEC-12B9-45B4-8778-5EB9FF2BC920}" presName="parentLeftMargin" presStyleLbl="node1" presStyleIdx="0" presStyleCnt="1"/>
      <dgm:spPr/>
    </dgm:pt>
    <dgm:pt modelId="{96B3A91D-CDE1-4411-AF65-88B39491D11C}" type="pres">
      <dgm:prSet presAssocID="{7A1F3BEC-12B9-45B4-8778-5EB9FF2BC92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703991C-12C1-4FFC-AA46-73FE1014EBC0}" type="pres">
      <dgm:prSet presAssocID="{7A1F3BEC-12B9-45B4-8778-5EB9FF2BC920}" presName="negativeSpace" presStyleCnt="0"/>
      <dgm:spPr/>
    </dgm:pt>
    <dgm:pt modelId="{8F97E7A5-73CA-43D9-BB6C-E45FEACAC862}" type="pres">
      <dgm:prSet presAssocID="{7A1F3BEC-12B9-45B4-8778-5EB9FF2BC92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BB16C0D-D3C6-4BAF-BD7F-FEF169774F21}" type="presOf" srcId="{D045F778-6FED-45CE-990E-FAAA8928E44A}" destId="{8F97E7A5-73CA-43D9-BB6C-E45FEACAC862}" srcOrd="0" destOrd="6" presId="urn:microsoft.com/office/officeart/2005/8/layout/list1"/>
    <dgm:cxn modelId="{97873612-5C4B-4D19-8DD5-B69AEDCE9FBB}" srcId="{7A1F3BEC-12B9-45B4-8778-5EB9FF2BC920}" destId="{E965E542-F3CA-4BC6-AAD7-9F2CC7A3EBB1}" srcOrd="0" destOrd="0" parTransId="{9D83B984-1294-45BB-88ED-078303F2CAAC}" sibTransId="{61A3A986-6442-40F8-8249-D2A2D49234F8}"/>
    <dgm:cxn modelId="{3168891B-5C09-4BCD-8818-59D311DD768D}" type="presOf" srcId="{FAFE2705-E2C7-42A7-8CA5-755B2C5FB6F9}" destId="{8F97E7A5-73CA-43D9-BB6C-E45FEACAC862}" srcOrd="0" destOrd="8" presId="urn:microsoft.com/office/officeart/2005/8/layout/list1"/>
    <dgm:cxn modelId="{5C16CA1B-41C3-448F-9B50-D9E7EFAEAB7E}" type="presOf" srcId="{1D3754A0-0E2B-4104-A6AC-AE85A4D8739A}" destId="{8F97E7A5-73CA-43D9-BB6C-E45FEACAC862}" srcOrd="0" destOrd="1" presId="urn:microsoft.com/office/officeart/2005/8/layout/list1"/>
    <dgm:cxn modelId="{439FCA20-ED9F-455E-8F59-CFE060B2C569}" srcId="{99BF4226-2B5B-48C0-BDB9-D72E3B88D6ED}" destId="{1D001927-EE39-4D42-BD62-E3B3B4BDFFEB}" srcOrd="4" destOrd="0" parTransId="{469DE179-C550-416B-B11C-72DB41ACB399}" sibTransId="{CFCDE51C-E471-4B95-BD24-4E7AA9F93A16}"/>
    <dgm:cxn modelId="{DA011D35-02CE-413C-9CE6-96D30C21DEC3}" type="presOf" srcId="{16480517-4FF4-45CA-8457-AAF8B39B8FBC}" destId="{8F97E7A5-73CA-43D9-BB6C-E45FEACAC862}" srcOrd="0" destOrd="11" presId="urn:microsoft.com/office/officeart/2005/8/layout/list1"/>
    <dgm:cxn modelId="{583BDB37-C2F6-46D3-887A-13AC75CB7830}" type="presOf" srcId="{00F2CBEA-9969-466A-BD95-7D707EB92B8A}" destId="{C79F96E2-D0C4-4512-A7A9-6E92B3F721EA}" srcOrd="0" destOrd="0" presId="urn:microsoft.com/office/officeart/2005/8/layout/list1"/>
    <dgm:cxn modelId="{0475CC5B-563E-4EBE-BF01-7C8D393B8509}" type="presOf" srcId="{C852A594-2B71-4BEE-A53D-A30AB5CED3BD}" destId="{8F97E7A5-73CA-43D9-BB6C-E45FEACAC862}" srcOrd="0" destOrd="4" presId="urn:microsoft.com/office/officeart/2005/8/layout/list1"/>
    <dgm:cxn modelId="{9763F167-99C2-4304-AD03-6F43170E396E}" srcId="{99BF4226-2B5B-48C0-BDB9-D72E3B88D6ED}" destId="{C852A594-2B71-4BEE-A53D-A30AB5CED3BD}" srcOrd="1" destOrd="0" parTransId="{F1FF9980-1BC2-43DF-B5F5-1FB010E0ED9D}" sibTransId="{65009FBC-DFC3-4721-A394-33E75F442E05}"/>
    <dgm:cxn modelId="{EA949149-8DCD-4F17-9455-8D2D4494BE9C}" type="presOf" srcId="{1D001927-EE39-4D42-BD62-E3B3B4BDFFEB}" destId="{8F97E7A5-73CA-43D9-BB6C-E45FEACAC862}" srcOrd="0" destOrd="7" presId="urn:microsoft.com/office/officeart/2005/8/layout/list1"/>
    <dgm:cxn modelId="{EB84E06A-658A-4706-B817-970EC6F9AF23}" srcId="{7A1F3BEC-12B9-45B4-8778-5EB9FF2BC920}" destId="{1D3754A0-0E2B-4104-A6AC-AE85A4D8739A}" srcOrd="1" destOrd="0" parTransId="{92CA9BCB-3D84-439E-84C7-5C03024DF268}" sibTransId="{94BC2AAA-C63B-49FC-953D-1D895A29D974}"/>
    <dgm:cxn modelId="{FA9FC177-09C2-45FD-81CD-06AEEBB259D3}" type="presOf" srcId="{7A1F3BEC-12B9-45B4-8778-5EB9FF2BC920}" destId="{6AF8D52B-D208-4CA1-8E80-031F1DC5F24B}" srcOrd="0" destOrd="0" presId="urn:microsoft.com/office/officeart/2005/8/layout/list1"/>
    <dgm:cxn modelId="{695D4F79-9FFE-41F7-8664-7F453F315C02}" type="presOf" srcId="{0D2248F1-F24D-4111-81D6-B6F94238338E}" destId="{8F97E7A5-73CA-43D9-BB6C-E45FEACAC862}" srcOrd="0" destOrd="9" presId="urn:microsoft.com/office/officeart/2005/8/layout/list1"/>
    <dgm:cxn modelId="{C23CB2A6-2F98-42B8-976D-C1CF56C1C2D9}" srcId="{99BF4226-2B5B-48C0-BDB9-D72E3B88D6ED}" destId="{021EAE6C-529B-4E38-B186-90FA9E209997}" srcOrd="0" destOrd="0" parTransId="{B7CF19C5-629E-442C-A908-5BD31FC011EE}" sibTransId="{DC4FDF17-E7A8-4EF2-A086-699608C5C026}"/>
    <dgm:cxn modelId="{97D846AD-8386-4BF8-BFC2-332F873E4A80}" srcId="{00F2CBEA-9969-466A-BD95-7D707EB92B8A}" destId="{7A1F3BEC-12B9-45B4-8778-5EB9FF2BC920}" srcOrd="0" destOrd="0" parTransId="{D0FA98E7-4684-456C-A633-B44656DB4D5C}" sibTransId="{D5C71E1D-C192-4853-9461-CE5FC84F82FA}"/>
    <dgm:cxn modelId="{CDBB8BB6-8FFE-47D8-BC71-F44EA7B6A69E}" type="presOf" srcId="{B8C6D599-E0F3-4D22-8354-B6EE21666D66}" destId="{8F97E7A5-73CA-43D9-BB6C-E45FEACAC862}" srcOrd="0" destOrd="12" presId="urn:microsoft.com/office/officeart/2005/8/layout/list1"/>
    <dgm:cxn modelId="{B41CCBB8-5A0F-423A-B836-D093C8311204}" type="presOf" srcId="{E965E542-F3CA-4BC6-AAD7-9F2CC7A3EBB1}" destId="{8F97E7A5-73CA-43D9-BB6C-E45FEACAC862}" srcOrd="0" destOrd="0" presId="urn:microsoft.com/office/officeart/2005/8/layout/list1"/>
    <dgm:cxn modelId="{1C77FABA-58F4-4829-8716-EEBF969A8C34}" type="presOf" srcId="{99BF4226-2B5B-48C0-BDB9-D72E3B88D6ED}" destId="{8F97E7A5-73CA-43D9-BB6C-E45FEACAC862}" srcOrd="0" destOrd="2" presId="urn:microsoft.com/office/officeart/2005/8/layout/list1"/>
    <dgm:cxn modelId="{3505D0BF-7E40-4D68-910C-BB3A9F02589C}" srcId="{99BF4226-2B5B-48C0-BDB9-D72E3B88D6ED}" destId="{0D2248F1-F24D-4111-81D6-B6F94238338E}" srcOrd="6" destOrd="0" parTransId="{CC7D6368-DF2B-4CFF-A480-50BCB8102219}" sibTransId="{340355A7-9E95-44C2-8A8B-0344D6B5187D}"/>
    <dgm:cxn modelId="{5F78EEBF-DA6D-4992-AFED-8600ACA0BEFE}" srcId="{99BF4226-2B5B-48C0-BDB9-D72E3B88D6ED}" destId="{B8C6D599-E0F3-4D22-8354-B6EE21666D66}" srcOrd="9" destOrd="0" parTransId="{7DC3B64B-D211-4D11-831C-60ECF9ABF0ED}" sibTransId="{0ED75C77-291D-43D0-8218-A3FAD49C4D18}"/>
    <dgm:cxn modelId="{3BF733C1-FC5F-467E-8B6A-836626CE798B}" type="presOf" srcId="{7A1F3BEC-12B9-45B4-8778-5EB9FF2BC920}" destId="{96B3A91D-CDE1-4411-AF65-88B39491D11C}" srcOrd="1" destOrd="0" presId="urn:microsoft.com/office/officeart/2005/8/layout/list1"/>
    <dgm:cxn modelId="{BA9018C4-32E7-4042-83D1-24C8DA779640}" type="presOf" srcId="{021EAE6C-529B-4E38-B186-90FA9E209997}" destId="{8F97E7A5-73CA-43D9-BB6C-E45FEACAC862}" srcOrd="0" destOrd="3" presId="urn:microsoft.com/office/officeart/2005/8/layout/list1"/>
    <dgm:cxn modelId="{237CB9C4-6E22-4E13-9B48-7A42BD6FE60F}" srcId="{99BF4226-2B5B-48C0-BDB9-D72E3B88D6ED}" destId="{3B8AA04F-222B-48FA-A962-55FE8E64CE02}" srcOrd="2" destOrd="0" parTransId="{8D2CFA87-F5CF-4B0F-A83F-749D52A13B7C}" sibTransId="{C18C9B73-E99C-4ECA-B7A1-C23771037DF5}"/>
    <dgm:cxn modelId="{677EF2C5-CAB9-4103-9E06-574996504BFA}" srcId="{99BF4226-2B5B-48C0-BDB9-D72E3B88D6ED}" destId="{FAFE2705-E2C7-42A7-8CA5-755B2C5FB6F9}" srcOrd="5" destOrd="0" parTransId="{F7C239D1-675E-4610-97BD-B9B04AB1761E}" sibTransId="{5DD6669B-5065-4246-9FDA-34BECC590818}"/>
    <dgm:cxn modelId="{4B8856C8-1352-4EEE-9A9C-C46B124DACFE}" type="presOf" srcId="{51DE64F5-5057-4002-80DE-B40D0F3EDD7A}" destId="{8F97E7A5-73CA-43D9-BB6C-E45FEACAC862}" srcOrd="0" destOrd="10" presId="urn:microsoft.com/office/officeart/2005/8/layout/list1"/>
    <dgm:cxn modelId="{0F60CECF-8784-4B5B-92AD-0DD8AD22ADED}" srcId="{99BF4226-2B5B-48C0-BDB9-D72E3B88D6ED}" destId="{51DE64F5-5057-4002-80DE-B40D0F3EDD7A}" srcOrd="7" destOrd="0" parTransId="{89B3B40A-708B-4B87-99E2-A9278EFD1F8D}" sibTransId="{BB9F9964-DBF1-41B0-A5E0-19D750327BA4}"/>
    <dgm:cxn modelId="{0AA014EE-7715-4064-BA4A-24853928E24E}" srcId="{99BF4226-2B5B-48C0-BDB9-D72E3B88D6ED}" destId="{16480517-4FF4-45CA-8457-AAF8B39B8FBC}" srcOrd="8" destOrd="0" parTransId="{754463B4-946C-4B0B-861E-792CA26A9993}" sibTransId="{CA46158D-9F22-4A1C-9DB7-AB5D74E7A327}"/>
    <dgm:cxn modelId="{E9A5BCF6-364A-40AE-8B3A-1C5F2F7AEAC6}" type="presOf" srcId="{3B8AA04F-222B-48FA-A962-55FE8E64CE02}" destId="{8F97E7A5-73CA-43D9-BB6C-E45FEACAC862}" srcOrd="0" destOrd="5" presId="urn:microsoft.com/office/officeart/2005/8/layout/list1"/>
    <dgm:cxn modelId="{DF8CCAFB-71A6-4379-96A3-86E4D3587A0B}" srcId="{99BF4226-2B5B-48C0-BDB9-D72E3B88D6ED}" destId="{D045F778-6FED-45CE-990E-FAAA8928E44A}" srcOrd="3" destOrd="0" parTransId="{52974FBC-235C-4AB7-BFC7-3FC3F7AB5E3C}" sibTransId="{36EC1580-85EB-40E5-AE5E-A661D4A750EF}"/>
    <dgm:cxn modelId="{EC33E6FE-9D60-41E0-A722-E1759FFFF767}" srcId="{7A1F3BEC-12B9-45B4-8778-5EB9FF2BC920}" destId="{99BF4226-2B5B-48C0-BDB9-D72E3B88D6ED}" srcOrd="2" destOrd="0" parTransId="{94A5D993-BDFB-4E96-B4A9-74AD6D1ADDA7}" sibTransId="{53D198BC-C772-4A27-9165-0CE1E36C8FD7}"/>
    <dgm:cxn modelId="{EAFE429C-8587-4180-896D-63657B29FEBA}" type="presParOf" srcId="{C79F96E2-D0C4-4512-A7A9-6E92B3F721EA}" destId="{2BBE4E74-C8AB-456B-9CFC-2E1F3D61232B}" srcOrd="0" destOrd="0" presId="urn:microsoft.com/office/officeart/2005/8/layout/list1"/>
    <dgm:cxn modelId="{0F994767-1C40-4D5F-B8ED-173A02EF9A7B}" type="presParOf" srcId="{2BBE4E74-C8AB-456B-9CFC-2E1F3D61232B}" destId="{6AF8D52B-D208-4CA1-8E80-031F1DC5F24B}" srcOrd="0" destOrd="0" presId="urn:microsoft.com/office/officeart/2005/8/layout/list1"/>
    <dgm:cxn modelId="{45280EF3-A853-4FEB-A4FC-D40CB06C60EC}" type="presParOf" srcId="{2BBE4E74-C8AB-456B-9CFC-2E1F3D61232B}" destId="{96B3A91D-CDE1-4411-AF65-88B39491D11C}" srcOrd="1" destOrd="0" presId="urn:microsoft.com/office/officeart/2005/8/layout/list1"/>
    <dgm:cxn modelId="{44D78019-B3F9-4F94-A2B7-2A2865936B79}" type="presParOf" srcId="{C79F96E2-D0C4-4512-A7A9-6E92B3F721EA}" destId="{5703991C-12C1-4FFC-AA46-73FE1014EBC0}" srcOrd="1" destOrd="0" presId="urn:microsoft.com/office/officeart/2005/8/layout/list1"/>
    <dgm:cxn modelId="{18FFEC1D-CBA0-4815-A78B-5F204093993E}" type="presParOf" srcId="{C79F96E2-D0C4-4512-A7A9-6E92B3F721EA}" destId="{8F97E7A5-73CA-43D9-BB6C-E45FEACAC86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F2CBEA-9969-466A-BD95-7D707EB92B8A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A1F3BEC-12B9-45B4-8778-5EB9FF2BC920}">
      <dgm:prSet phldrT="[Text]"/>
      <dgm:spPr/>
      <dgm:t>
        <a:bodyPr/>
        <a:lstStyle/>
        <a:p>
          <a:r>
            <a:rPr lang="de-DE" dirty="0"/>
            <a:t>12.+13. Jahrgangsstufe</a:t>
          </a:r>
        </a:p>
      </dgm:t>
    </dgm:pt>
    <dgm:pt modelId="{D0FA98E7-4684-456C-A633-B44656DB4D5C}" type="parTrans" cxnId="{97D846AD-8386-4BF8-BFC2-332F873E4A80}">
      <dgm:prSet/>
      <dgm:spPr/>
      <dgm:t>
        <a:bodyPr/>
        <a:lstStyle/>
        <a:p>
          <a:endParaRPr lang="de-DE"/>
        </a:p>
      </dgm:t>
    </dgm:pt>
    <dgm:pt modelId="{D5C71E1D-C192-4853-9461-CE5FC84F82FA}" type="sibTrans" cxnId="{97D846AD-8386-4BF8-BFC2-332F873E4A80}">
      <dgm:prSet/>
      <dgm:spPr/>
      <dgm:t>
        <a:bodyPr/>
        <a:lstStyle/>
        <a:p>
          <a:endParaRPr lang="de-DE"/>
        </a:p>
      </dgm:t>
    </dgm:pt>
    <dgm:pt modelId="{E965E542-F3CA-4BC6-AAD7-9F2CC7A3EBB1}">
      <dgm:prSet phldrT="[Text]" custT="1"/>
      <dgm:spPr/>
      <dgm:t>
        <a:bodyPr/>
        <a:lstStyle/>
        <a:p>
          <a:r>
            <a:rPr lang="de-DE" sz="1600" b="1" kern="1200" dirty="0"/>
            <a:t>Leistungskurse abhängig von den Schwerpunkten der Schule</a:t>
          </a:r>
          <a:br>
            <a:rPr lang="de-DE" sz="1600" b="1" kern="1200" dirty="0"/>
          </a:br>
          <a:endParaRPr lang="de-DE" sz="1600" b="1" kern="1200" dirty="0"/>
        </a:p>
      </dgm:t>
    </dgm:pt>
    <dgm:pt modelId="{9D83B984-1294-45BB-88ED-078303F2CAAC}" type="parTrans" cxnId="{97873612-5C4B-4D19-8DD5-B69AEDCE9FBB}">
      <dgm:prSet/>
      <dgm:spPr/>
      <dgm:t>
        <a:bodyPr/>
        <a:lstStyle/>
        <a:p>
          <a:endParaRPr lang="de-DE"/>
        </a:p>
      </dgm:t>
    </dgm:pt>
    <dgm:pt modelId="{61A3A986-6442-40F8-8249-D2A2D49234F8}" type="sibTrans" cxnId="{97873612-5C4B-4D19-8DD5-B69AEDCE9FBB}">
      <dgm:prSet/>
      <dgm:spPr/>
      <dgm:t>
        <a:bodyPr/>
        <a:lstStyle/>
        <a:p>
          <a:endParaRPr lang="de-DE"/>
        </a:p>
      </dgm:t>
    </dgm:pt>
    <dgm:pt modelId="{021EAE6C-529B-4E38-B186-90FA9E209997}">
      <dgm:prSet phldrT="[Text]" custT="1"/>
      <dgm:spPr/>
      <dgm:t>
        <a:bodyPr/>
        <a:lstStyle/>
        <a:p>
          <a:r>
            <a:rPr lang="de-DE" sz="1600" kern="1200" dirty="0"/>
            <a:t>Deutsch</a:t>
          </a:r>
        </a:p>
      </dgm:t>
    </dgm:pt>
    <dgm:pt modelId="{B7CF19C5-629E-442C-A908-5BD31FC011EE}" type="parTrans" cxnId="{C23CB2A6-2F98-42B8-976D-C1CF56C1C2D9}">
      <dgm:prSet/>
      <dgm:spPr/>
      <dgm:t>
        <a:bodyPr/>
        <a:lstStyle/>
        <a:p>
          <a:endParaRPr lang="de-DE"/>
        </a:p>
      </dgm:t>
    </dgm:pt>
    <dgm:pt modelId="{DC4FDF17-E7A8-4EF2-A086-699608C5C026}" type="sibTrans" cxnId="{C23CB2A6-2F98-42B8-976D-C1CF56C1C2D9}">
      <dgm:prSet/>
      <dgm:spPr/>
      <dgm:t>
        <a:bodyPr/>
        <a:lstStyle/>
        <a:p>
          <a:endParaRPr lang="de-DE"/>
        </a:p>
      </dgm:t>
    </dgm:pt>
    <dgm:pt modelId="{C852A594-2B71-4BEE-A53D-A30AB5CED3BD}">
      <dgm:prSet phldrT="[Text]" custT="1"/>
      <dgm:spPr/>
      <dgm:t>
        <a:bodyPr/>
        <a:lstStyle/>
        <a:p>
          <a:r>
            <a:rPr lang="de-DE" sz="1600" kern="1200" dirty="0"/>
            <a:t>Mathematik</a:t>
          </a:r>
        </a:p>
      </dgm:t>
    </dgm:pt>
    <dgm:pt modelId="{F1FF9980-1BC2-43DF-B5F5-1FB010E0ED9D}" type="parTrans" cxnId="{9763F167-99C2-4304-AD03-6F43170E396E}">
      <dgm:prSet/>
      <dgm:spPr/>
      <dgm:t>
        <a:bodyPr/>
        <a:lstStyle/>
        <a:p>
          <a:endParaRPr lang="de-DE"/>
        </a:p>
      </dgm:t>
    </dgm:pt>
    <dgm:pt modelId="{65009FBC-DFC3-4721-A394-33E75F442E05}" type="sibTrans" cxnId="{9763F167-99C2-4304-AD03-6F43170E396E}">
      <dgm:prSet/>
      <dgm:spPr/>
      <dgm:t>
        <a:bodyPr/>
        <a:lstStyle/>
        <a:p>
          <a:endParaRPr lang="de-DE"/>
        </a:p>
      </dgm:t>
    </dgm:pt>
    <dgm:pt modelId="{3B8AA04F-222B-48FA-A962-55FE8E64CE02}">
      <dgm:prSet phldrT="[Text]" custT="1"/>
      <dgm:spPr/>
      <dgm:t>
        <a:bodyPr/>
        <a:lstStyle/>
        <a:p>
          <a:r>
            <a:rPr lang="de-DE" sz="1600" kern="1200" dirty="0"/>
            <a:t>Englisch</a:t>
          </a:r>
        </a:p>
      </dgm:t>
    </dgm:pt>
    <dgm:pt modelId="{8D2CFA87-F5CF-4B0F-A83F-749D52A13B7C}" type="parTrans" cxnId="{237CB9C4-6E22-4E13-9B48-7A42BD6FE60F}">
      <dgm:prSet/>
      <dgm:spPr/>
      <dgm:t>
        <a:bodyPr/>
        <a:lstStyle/>
        <a:p>
          <a:endParaRPr lang="de-DE"/>
        </a:p>
      </dgm:t>
    </dgm:pt>
    <dgm:pt modelId="{C18C9B73-E99C-4ECA-B7A1-C23771037DF5}" type="sibTrans" cxnId="{237CB9C4-6E22-4E13-9B48-7A42BD6FE60F}">
      <dgm:prSet/>
      <dgm:spPr/>
      <dgm:t>
        <a:bodyPr/>
        <a:lstStyle/>
        <a:p>
          <a:endParaRPr lang="de-DE"/>
        </a:p>
      </dgm:t>
    </dgm:pt>
    <dgm:pt modelId="{99BF4226-2B5B-48C0-BDB9-D72E3B88D6ED}">
      <dgm:prSet phldrT="[Text]" custT="1"/>
      <dgm:spPr/>
      <dgm:t>
        <a:bodyPr/>
        <a:lstStyle/>
        <a:p>
          <a:r>
            <a:rPr lang="de-DE" sz="1600" b="1" kern="1200" dirty="0"/>
            <a:t>2. Leistungskurs: Wahlmöglichkeiten</a:t>
          </a:r>
        </a:p>
      </dgm:t>
    </dgm:pt>
    <dgm:pt modelId="{94A5D993-BDFB-4E96-B4A9-74AD6D1ADDA7}" type="parTrans" cxnId="{EC33E6FE-9D60-41E0-A722-E1759FFFF767}">
      <dgm:prSet/>
      <dgm:spPr/>
      <dgm:t>
        <a:bodyPr/>
        <a:lstStyle/>
        <a:p>
          <a:endParaRPr lang="de-DE"/>
        </a:p>
      </dgm:t>
    </dgm:pt>
    <dgm:pt modelId="{53D198BC-C772-4A27-9165-0CE1E36C8FD7}" type="sibTrans" cxnId="{EC33E6FE-9D60-41E0-A722-E1759FFFF767}">
      <dgm:prSet/>
      <dgm:spPr/>
      <dgm:t>
        <a:bodyPr/>
        <a:lstStyle/>
        <a:p>
          <a:endParaRPr lang="de-DE"/>
        </a:p>
      </dgm:t>
    </dgm:pt>
    <dgm:pt modelId="{3EF154A8-D650-49C1-8524-C1E4ACA60406}">
      <dgm:prSet phldrT="[Text]" custT="1"/>
      <dgm:spPr/>
      <dgm:t>
        <a:bodyPr/>
        <a:lstStyle/>
        <a:p>
          <a:r>
            <a:rPr lang="de-DE" sz="1600" kern="1200" dirty="0"/>
            <a:t>		Gesundheit </a:t>
          </a:r>
          <a:r>
            <a:rPr lang="de-DE" sz="1600" kern="1200" dirty="0">
              <a:solidFill>
                <a:schemeClr val="accent2"/>
              </a:solidFill>
            </a:rPr>
            <a:t>oder </a:t>
          </a:r>
          <a:r>
            <a:rPr lang="de-DE" sz="1600" kern="1200" dirty="0">
              <a:solidFill>
                <a:schemeClr val="tx1"/>
              </a:solidFill>
            </a:rPr>
            <a:t>Erziehungswissenschaft </a:t>
          </a:r>
          <a:r>
            <a:rPr lang="de-DE" sz="1600" kern="1200" dirty="0">
              <a:solidFill>
                <a:schemeClr val="accent2"/>
              </a:solidFill>
            </a:rPr>
            <a:t>oder</a:t>
          </a:r>
          <a:r>
            <a:rPr lang="de-DE" sz="1600" kern="1200" dirty="0"/>
            <a:t> Wirtschaft</a:t>
          </a:r>
        </a:p>
      </dgm:t>
    </dgm:pt>
    <dgm:pt modelId="{BF5144B7-6FAC-435A-B831-4082A7D98641}" type="parTrans" cxnId="{06DD6390-7317-4A5D-8DF0-3B77592071AF}">
      <dgm:prSet/>
      <dgm:spPr/>
      <dgm:t>
        <a:bodyPr/>
        <a:lstStyle/>
        <a:p>
          <a:endParaRPr lang="de-DE"/>
        </a:p>
      </dgm:t>
    </dgm:pt>
    <dgm:pt modelId="{E36AAA05-B20C-4C36-B99B-304FF3A8A22A}" type="sibTrans" cxnId="{06DD6390-7317-4A5D-8DF0-3B77592071AF}">
      <dgm:prSet/>
      <dgm:spPr/>
      <dgm:t>
        <a:bodyPr/>
        <a:lstStyle/>
        <a:p>
          <a:endParaRPr lang="de-DE"/>
        </a:p>
      </dgm:t>
    </dgm:pt>
    <dgm:pt modelId="{BB2A4AF1-8D68-47CB-B245-638DB1A2A553}">
      <dgm:prSet phldrT="[Text]" custT="1"/>
      <dgm:spPr/>
      <dgm:t>
        <a:bodyPr/>
        <a:lstStyle/>
        <a:p>
          <a:r>
            <a:rPr lang="de-DE" sz="1600" kern="1200" dirty="0"/>
            <a:t>		Technikwissenschaften</a:t>
          </a:r>
        </a:p>
      </dgm:t>
    </dgm:pt>
    <dgm:pt modelId="{8098AD17-DE11-47C5-851B-9372FBC281EE}" type="parTrans" cxnId="{72E013F0-41CF-4D03-AB9F-CBEF9D32F323}">
      <dgm:prSet/>
      <dgm:spPr/>
      <dgm:t>
        <a:bodyPr/>
        <a:lstStyle/>
        <a:p>
          <a:endParaRPr lang="de-DE"/>
        </a:p>
      </dgm:t>
    </dgm:pt>
    <dgm:pt modelId="{9397C8E8-9511-4D78-8517-B33198E4C231}" type="sibTrans" cxnId="{72E013F0-41CF-4D03-AB9F-CBEF9D32F323}">
      <dgm:prSet/>
      <dgm:spPr/>
      <dgm:t>
        <a:bodyPr/>
        <a:lstStyle/>
        <a:p>
          <a:endParaRPr lang="de-DE"/>
        </a:p>
      </dgm:t>
    </dgm:pt>
    <dgm:pt modelId="{8CD36281-5605-4B02-B094-C040EDC36FDC}">
      <dgm:prSet phldrT="[Text]" custT="1"/>
      <dgm:spPr/>
      <dgm:t>
        <a:bodyPr/>
        <a:lstStyle/>
        <a:p>
          <a:endParaRPr lang="de-DE" sz="1600" kern="1200" dirty="0"/>
        </a:p>
      </dgm:t>
    </dgm:pt>
    <dgm:pt modelId="{52727062-B9F2-4682-B84C-ED0D3ACBE2FF}" type="parTrans" cxnId="{A5DB3302-10B5-49EE-9607-9DAA68B5C88D}">
      <dgm:prSet/>
      <dgm:spPr/>
      <dgm:t>
        <a:bodyPr/>
        <a:lstStyle/>
        <a:p>
          <a:endParaRPr lang="de-DE"/>
        </a:p>
      </dgm:t>
    </dgm:pt>
    <dgm:pt modelId="{2C36CC51-35BC-4E24-B73A-86178BC8B966}" type="sibTrans" cxnId="{A5DB3302-10B5-49EE-9607-9DAA68B5C88D}">
      <dgm:prSet/>
      <dgm:spPr/>
      <dgm:t>
        <a:bodyPr/>
        <a:lstStyle/>
        <a:p>
          <a:endParaRPr lang="de-DE"/>
        </a:p>
      </dgm:t>
    </dgm:pt>
    <dgm:pt modelId="{544AE723-0FDD-46AD-94FF-6A268031845C}">
      <dgm:prSet phldrT="[Text]" custT="1"/>
      <dgm:spPr/>
      <dgm:t>
        <a:bodyPr/>
        <a:lstStyle/>
        <a:p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Biologie</a:t>
          </a:r>
        </a:p>
      </dgm:t>
    </dgm:pt>
    <dgm:pt modelId="{A8822B2F-3058-4C97-99E2-E6F1AA3D27C8}" type="parTrans" cxnId="{721954F5-9892-4AAF-BD82-DD1900F7D048}">
      <dgm:prSet/>
      <dgm:spPr/>
      <dgm:t>
        <a:bodyPr/>
        <a:lstStyle/>
        <a:p>
          <a:endParaRPr lang="de-DE"/>
        </a:p>
      </dgm:t>
    </dgm:pt>
    <dgm:pt modelId="{F15A8178-03A3-4B1D-AB96-DE4C32FC7863}" type="sibTrans" cxnId="{721954F5-9892-4AAF-BD82-DD1900F7D048}">
      <dgm:prSet/>
      <dgm:spPr/>
      <dgm:t>
        <a:bodyPr/>
        <a:lstStyle/>
        <a:p>
          <a:endParaRPr lang="de-DE"/>
        </a:p>
      </dgm:t>
    </dgm:pt>
    <dgm:pt modelId="{AF7E9295-1E6F-4C9C-A619-416D14B6D0C5}">
      <dgm:prSet phldrT="[Text]" custT="1"/>
      <dgm:spPr/>
      <dgm:t>
        <a:bodyPr/>
        <a:lstStyle/>
        <a:p>
          <a:endParaRPr lang="de-DE" sz="1600" kern="1200" dirty="0"/>
        </a:p>
      </dgm:t>
    </dgm:pt>
    <dgm:pt modelId="{33F93EC6-A44E-45DD-873A-45093C5D5396}" type="parTrans" cxnId="{3B9F0B51-9547-4A61-8014-1D1C0B15471A}">
      <dgm:prSet/>
      <dgm:spPr/>
      <dgm:t>
        <a:bodyPr/>
        <a:lstStyle/>
        <a:p>
          <a:endParaRPr lang="de-DE"/>
        </a:p>
      </dgm:t>
    </dgm:pt>
    <dgm:pt modelId="{B7E52387-4866-4FCC-A1C9-10BC8F36EDCB}" type="sibTrans" cxnId="{3B9F0B51-9547-4A61-8014-1D1C0B15471A}">
      <dgm:prSet/>
      <dgm:spPr/>
      <dgm:t>
        <a:bodyPr/>
        <a:lstStyle/>
        <a:p>
          <a:endParaRPr lang="de-DE"/>
        </a:p>
      </dgm:t>
    </dgm:pt>
    <dgm:pt modelId="{86E3DD2B-69FF-47F0-9D9A-4A250C396C0D}">
      <dgm:prSet phldrT="[Text]" custT="1"/>
      <dgm:spPr/>
      <dgm:t>
        <a:bodyPr/>
        <a:lstStyle/>
        <a:p>
          <a:endParaRPr lang="de-DE" sz="1600" kern="1200" dirty="0"/>
        </a:p>
      </dgm:t>
    </dgm:pt>
    <dgm:pt modelId="{3659ACB1-BEFC-471D-A364-0A1477343142}" type="parTrans" cxnId="{D22A168D-0F9C-4AB1-9265-EDF0C25182D0}">
      <dgm:prSet/>
      <dgm:spPr/>
      <dgm:t>
        <a:bodyPr/>
        <a:lstStyle/>
        <a:p>
          <a:endParaRPr lang="de-DE"/>
        </a:p>
      </dgm:t>
    </dgm:pt>
    <dgm:pt modelId="{880C4EDA-922D-4D3A-966C-E960D1105884}" type="sibTrans" cxnId="{D22A168D-0F9C-4AB1-9265-EDF0C25182D0}">
      <dgm:prSet/>
      <dgm:spPr/>
      <dgm:t>
        <a:bodyPr/>
        <a:lstStyle/>
        <a:p>
          <a:endParaRPr lang="de-DE"/>
        </a:p>
      </dgm:t>
    </dgm:pt>
    <dgm:pt modelId="{445A1871-77ED-48C4-9B16-5485843D414A}">
      <dgm:prSet phldrT="[Text]" custT="1"/>
      <dgm:spPr/>
      <dgm:t>
        <a:bodyPr/>
        <a:lstStyle/>
        <a:p>
          <a:endParaRPr lang="de-DE" sz="1600" kern="1200" dirty="0"/>
        </a:p>
      </dgm:t>
    </dgm:pt>
    <dgm:pt modelId="{7EE6F7AB-527F-46ED-A0BC-BE8AC3D3BE7D}" type="parTrans" cxnId="{20846C99-2BE1-44B4-87F3-F08480DD52C5}">
      <dgm:prSet/>
      <dgm:spPr/>
      <dgm:t>
        <a:bodyPr/>
        <a:lstStyle/>
        <a:p>
          <a:endParaRPr lang="de-DE"/>
        </a:p>
      </dgm:t>
    </dgm:pt>
    <dgm:pt modelId="{159FBADA-B114-4CD8-89F0-3F2C450B0E7E}" type="sibTrans" cxnId="{20846C99-2BE1-44B4-87F3-F08480DD52C5}">
      <dgm:prSet/>
      <dgm:spPr/>
      <dgm:t>
        <a:bodyPr/>
        <a:lstStyle/>
        <a:p>
          <a:endParaRPr lang="de-DE"/>
        </a:p>
      </dgm:t>
    </dgm:pt>
    <dgm:pt modelId="{A615B518-7E9E-44C8-AC14-421917144204}">
      <dgm:prSet phldrT="[Text]" custT="1"/>
      <dgm:spPr/>
      <dgm:t>
        <a:bodyPr/>
        <a:lstStyle/>
        <a:p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Physik</a:t>
          </a:r>
        </a:p>
      </dgm:t>
    </dgm:pt>
    <dgm:pt modelId="{DB2115FF-4A5F-4CFE-9110-4236B2D80278}" type="parTrans" cxnId="{47AB8A90-BB40-4371-AF01-DEC822A07CD7}">
      <dgm:prSet/>
      <dgm:spPr/>
      <dgm:t>
        <a:bodyPr/>
        <a:lstStyle/>
        <a:p>
          <a:endParaRPr lang="de-DE"/>
        </a:p>
      </dgm:t>
    </dgm:pt>
    <dgm:pt modelId="{10212DF7-CF84-412F-8BE2-AAC0BEB20722}" type="sibTrans" cxnId="{47AB8A90-BB40-4371-AF01-DEC822A07CD7}">
      <dgm:prSet/>
      <dgm:spPr/>
      <dgm:t>
        <a:bodyPr/>
        <a:lstStyle/>
        <a:p>
          <a:endParaRPr lang="de-DE"/>
        </a:p>
      </dgm:t>
    </dgm:pt>
    <dgm:pt modelId="{C79F96E2-D0C4-4512-A7A9-6E92B3F721EA}" type="pres">
      <dgm:prSet presAssocID="{00F2CBEA-9969-466A-BD95-7D707EB92B8A}" presName="linear" presStyleCnt="0">
        <dgm:presLayoutVars>
          <dgm:dir/>
          <dgm:animLvl val="lvl"/>
          <dgm:resizeHandles val="exact"/>
        </dgm:presLayoutVars>
      </dgm:prSet>
      <dgm:spPr/>
    </dgm:pt>
    <dgm:pt modelId="{2BBE4E74-C8AB-456B-9CFC-2E1F3D61232B}" type="pres">
      <dgm:prSet presAssocID="{7A1F3BEC-12B9-45B4-8778-5EB9FF2BC920}" presName="parentLin" presStyleCnt="0"/>
      <dgm:spPr/>
    </dgm:pt>
    <dgm:pt modelId="{6AF8D52B-D208-4CA1-8E80-031F1DC5F24B}" type="pres">
      <dgm:prSet presAssocID="{7A1F3BEC-12B9-45B4-8778-5EB9FF2BC920}" presName="parentLeftMargin" presStyleLbl="node1" presStyleIdx="0" presStyleCnt="1"/>
      <dgm:spPr/>
    </dgm:pt>
    <dgm:pt modelId="{96B3A91D-CDE1-4411-AF65-88B39491D11C}" type="pres">
      <dgm:prSet presAssocID="{7A1F3BEC-12B9-45B4-8778-5EB9FF2BC92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703991C-12C1-4FFC-AA46-73FE1014EBC0}" type="pres">
      <dgm:prSet presAssocID="{7A1F3BEC-12B9-45B4-8778-5EB9FF2BC920}" presName="negativeSpace" presStyleCnt="0"/>
      <dgm:spPr/>
    </dgm:pt>
    <dgm:pt modelId="{8F97E7A5-73CA-43D9-BB6C-E45FEACAC862}" type="pres">
      <dgm:prSet presAssocID="{7A1F3BEC-12B9-45B4-8778-5EB9FF2BC92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5DB3302-10B5-49EE-9607-9DAA68B5C88D}" srcId="{E965E542-F3CA-4BC6-AAD7-9F2CC7A3EBB1}" destId="{8CD36281-5605-4B02-B094-C040EDC36FDC}" srcOrd="4" destOrd="0" parTransId="{52727062-B9F2-4682-B84C-ED0D3ACBE2FF}" sibTransId="{2C36CC51-35BC-4E24-B73A-86178BC8B966}"/>
    <dgm:cxn modelId="{97873612-5C4B-4D19-8DD5-B69AEDCE9FBB}" srcId="{7A1F3BEC-12B9-45B4-8778-5EB9FF2BC920}" destId="{E965E542-F3CA-4BC6-AAD7-9F2CC7A3EBB1}" srcOrd="0" destOrd="0" parTransId="{9D83B984-1294-45BB-88ED-078303F2CAAC}" sibTransId="{61A3A986-6442-40F8-8249-D2A2D49234F8}"/>
    <dgm:cxn modelId="{01D19134-FB77-4587-8157-B07B78A091DF}" type="presOf" srcId="{3EF154A8-D650-49C1-8524-C1E4ACA60406}" destId="{8F97E7A5-73CA-43D9-BB6C-E45FEACAC862}" srcOrd="0" destOrd="1" presId="urn:microsoft.com/office/officeart/2005/8/layout/list1"/>
    <dgm:cxn modelId="{583BDB37-C2F6-46D3-887A-13AC75CB7830}" type="presOf" srcId="{00F2CBEA-9969-466A-BD95-7D707EB92B8A}" destId="{C79F96E2-D0C4-4512-A7A9-6E92B3F721EA}" srcOrd="0" destOrd="0" presId="urn:microsoft.com/office/officeart/2005/8/layout/list1"/>
    <dgm:cxn modelId="{0475CC5B-563E-4EBE-BF01-7C8D393B8509}" type="presOf" srcId="{C852A594-2B71-4BEE-A53D-A30AB5CED3BD}" destId="{8F97E7A5-73CA-43D9-BB6C-E45FEACAC862}" srcOrd="0" destOrd="9" presId="urn:microsoft.com/office/officeart/2005/8/layout/list1"/>
    <dgm:cxn modelId="{9763F167-99C2-4304-AD03-6F43170E396E}" srcId="{99BF4226-2B5B-48C0-BDB9-D72E3B88D6ED}" destId="{C852A594-2B71-4BEE-A53D-A30AB5CED3BD}" srcOrd="1" destOrd="0" parTransId="{F1FF9980-1BC2-43DF-B5F5-1FB010E0ED9D}" sibTransId="{65009FBC-DFC3-4721-A394-33E75F442E05}"/>
    <dgm:cxn modelId="{D38D706A-0F6B-4B66-A13C-D7B65DDF46F5}" type="presOf" srcId="{544AE723-0FDD-46AD-94FF-6A268031845C}" destId="{8F97E7A5-73CA-43D9-BB6C-E45FEACAC862}" srcOrd="0" destOrd="11" presId="urn:microsoft.com/office/officeart/2005/8/layout/list1"/>
    <dgm:cxn modelId="{F8D7614F-2529-4974-9CFD-8630ABCB4E5B}" type="presOf" srcId="{86E3DD2B-69FF-47F0-9D9A-4A250C396C0D}" destId="{8F97E7A5-73CA-43D9-BB6C-E45FEACAC862}" srcOrd="0" destOrd="3" presId="urn:microsoft.com/office/officeart/2005/8/layout/list1"/>
    <dgm:cxn modelId="{9C2BBE70-70DD-48A9-BFEA-0F81931875F0}" type="presOf" srcId="{A615B518-7E9E-44C8-AC14-421917144204}" destId="{8F97E7A5-73CA-43D9-BB6C-E45FEACAC862}" srcOrd="0" destOrd="12" presId="urn:microsoft.com/office/officeart/2005/8/layout/list1"/>
    <dgm:cxn modelId="{3B9F0B51-9547-4A61-8014-1D1C0B15471A}" srcId="{E965E542-F3CA-4BC6-AAD7-9F2CC7A3EBB1}" destId="{AF7E9295-1E6F-4C9C-A619-416D14B6D0C5}" srcOrd="5" destOrd="0" parTransId="{33F93EC6-A44E-45DD-873A-45093C5D5396}" sibTransId="{B7E52387-4866-4FCC-A1C9-10BC8F36EDCB}"/>
    <dgm:cxn modelId="{ADF55252-5247-423A-8632-0598D9BE8445}" type="presOf" srcId="{445A1871-77ED-48C4-9B16-5485843D414A}" destId="{8F97E7A5-73CA-43D9-BB6C-E45FEACAC862}" srcOrd="0" destOrd="2" presId="urn:microsoft.com/office/officeart/2005/8/layout/list1"/>
    <dgm:cxn modelId="{FA9FC177-09C2-45FD-81CD-06AEEBB259D3}" type="presOf" srcId="{7A1F3BEC-12B9-45B4-8778-5EB9FF2BC920}" destId="{6AF8D52B-D208-4CA1-8E80-031F1DC5F24B}" srcOrd="0" destOrd="0" presId="urn:microsoft.com/office/officeart/2005/8/layout/list1"/>
    <dgm:cxn modelId="{D22A168D-0F9C-4AB1-9265-EDF0C25182D0}" srcId="{E965E542-F3CA-4BC6-AAD7-9F2CC7A3EBB1}" destId="{86E3DD2B-69FF-47F0-9D9A-4A250C396C0D}" srcOrd="2" destOrd="0" parTransId="{3659ACB1-BEFC-471D-A364-0A1477343142}" sibTransId="{880C4EDA-922D-4D3A-966C-E960D1105884}"/>
    <dgm:cxn modelId="{06DD6390-7317-4A5D-8DF0-3B77592071AF}" srcId="{E965E542-F3CA-4BC6-AAD7-9F2CC7A3EBB1}" destId="{3EF154A8-D650-49C1-8524-C1E4ACA60406}" srcOrd="0" destOrd="0" parTransId="{BF5144B7-6FAC-435A-B831-4082A7D98641}" sibTransId="{E36AAA05-B20C-4C36-B99B-304FF3A8A22A}"/>
    <dgm:cxn modelId="{47AB8A90-BB40-4371-AF01-DEC822A07CD7}" srcId="{99BF4226-2B5B-48C0-BDB9-D72E3B88D6ED}" destId="{A615B518-7E9E-44C8-AC14-421917144204}" srcOrd="4" destOrd="0" parTransId="{DB2115FF-4A5F-4CFE-9110-4236B2D80278}" sibTransId="{10212DF7-CF84-412F-8BE2-AAC0BEB20722}"/>
    <dgm:cxn modelId="{20846C99-2BE1-44B4-87F3-F08480DD52C5}" srcId="{E965E542-F3CA-4BC6-AAD7-9F2CC7A3EBB1}" destId="{445A1871-77ED-48C4-9B16-5485843D414A}" srcOrd="1" destOrd="0" parTransId="{7EE6F7AB-527F-46ED-A0BC-BE8AC3D3BE7D}" sibTransId="{159FBADA-B114-4CD8-89F0-3F2C450B0E7E}"/>
    <dgm:cxn modelId="{C23CB2A6-2F98-42B8-976D-C1CF56C1C2D9}" srcId="{99BF4226-2B5B-48C0-BDB9-D72E3B88D6ED}" destId="{021EAE6C-529B-4E38-B186-90FA9E209997}" srcOrd="0" destOrd="0" parTransId="{B7CF19C5-629E-442C-A908-5BD31FC011EE}" sibTransId="{DC4FDF17-E7A8-4EF2-A086-699608C5C026}"/>
    <dgm:cxn modelId="{916D04AC-1CB7-42C3-B895-C3C28D938B92}" type="presOf" srcId="{BB2A4AF1-8D68-47CB-B245-638DB1A2A553}" destId="{8F97E7A5-73CA-43D9-BB6C-E45FEACAC862}" srcOrd="0" destOrd="4" presId="urn:microsoft.com/office/officeart/2005/8/layout/list1"/>
    <dgm:cxn modelId="{97D846AD-8386-4BF8-BFC2-332F873E4A80}" srcId="{00F2CBEA-9969-466A-BD95-7D707EB92B8A}" destId="{7A1F3BEC-12B9-45B4-8778-5EB9FF2BC920}" srcOrd="0" destOrd="0" parTransId="{D0FA98E7-4684-456C-A633-B44656DB4D5C}" sibTransId="{D5C71E1D-C192-4853-9461-CE5FC84F82FA}"/>
    <dgm:cxn modelId="{DF7F4FB4-2162-44D5-B1C7-EFCC0EBE4D73}" type="presOf" srcId="{AF7E9295-1E6F-4C9C-A619-416D14B6D0C5}" destId="{8F97E7A5-73CA-43D9-BB6C-E45FEACAC862}" srcOrd="0" destOrd="6" presId="urn:microsoft.com/office/officeart/2005/8/layout/list1"/>
    <dgm:cxn modelId="{B41CCBB8-5A0F-423A-B836-D093C8311204}" type="presOf" srcId="{E965E542-F3CA-4BC6-AAD7-9F2CC7A3EBB1}" destId="{8F97E7A5-73CA-43D9-BB6C-E45FEACAC862}" srcOrd="0" destOrd="0" presId="urn:microsoft.com/office/officeart/2005/8/layout/list1"/>
    <dgm:cxn modelId="{1C77FABA-58F4-4829-8716-EEBF969A8C34}" type="presOf" srcId="{99BF4226-2B5B-48C0-BDB9-D72E3B88D6ED}" destId="{8F97E7A5-73CA-43D9-BB6C-E45FEACAC862}" srcOrd="0" destOrd="7" presId="urn:microsoft.com/office/officeart/2005/8/layout/list1"/>
    <dgm:cxn modelId="{3BF733C1-FC5F-467E-8B6A-836626CE798B}" type="presOf" srcId="{7A1F3BEC-12B9-45B4-8778-5EB9FF2BC920}" destId="{96B3A91D-CDE1-4411-AF65-88B39491D11C}" srcOrd="1" destOrd="0" presId="urn:microsoft.com/office/officeart/2005/8/layout/list1"/>
    <dgm:cxn modelId="{BA9018C4-32E7-4042-83D1-24C8DA779640}" type="presOf" srcId="{021EAE6C-529B-4E38-B186-90FA9E209997}" destId="{8F97E7A5-73CA-43D9-BB6C-E45FEACAC862}" srcOrd="0" destOrd="8" presId="urn:microsoft.com/office/officeart/2005/8/layout/list1"/>
    <dgm:cxn modelId="{237CB9C4-6E22-4E13-9B48-7A42BD6FE60F}" srcId="{99BF4226-2B5B-48C0-BDB9-D72E3B88D6ED}" destId="{3B8AA04F-222B-48FA-A962-55FE8E64CE02}" srcOrd="2" destOrd="0" parTransId="{8D2CFA87-F5CF-4B0F-A83F-749D52A13B7C}" sibTransId="{C18C9B73-E99C-4ECA-B7A1-C23771037DF5}"/>
    <dgm:cxn modelId="{36EFACCD-3D7F-416B-8326-2DD76F3DF1D2}" type="presOf" srcId="{8CD36281-5605-4B02-B094-C040EDC36FDC}" destId="{8F97E7A5-73CA-43D9-BB6C-E45FEACAC862}" srcOrd="0" destOrd="5" presId="urn:microsoft.com/office/officeart/2005/8/layout/list1"/>
    <dgm:cxn modelId="{72E013F0-41CF-4D03-AB9F-CBEF9D32F323}" srcId="{E965E542-F3CA-4BC6-AAD7-9F2CC7A3EBB1}" destId="{BB2A4AF1-8D68-47CB-B245-638DB1A2A553}" srcOrd="3" destOrd="0" parTransId="{8098AD17-DE11-47C5-851B-9372FBC281EE}" sibTransId="{9397C8E8-9511-4D78-8517-B33198E4C231}"/>
    <dgm:cxn modelId="{721954F5-9892-4AAF-BD82-DD1900F7D048}" srcId="{99BF4226-2B5B-48C0-BDB9-D72E3B88D6ED}" destId="{544AE723-0FDD-46AD-94FF-6A268031845C}" srcOrd="3" destOrd="0" parTransId="{A8822B2F-3058-4C97-99E2-E6F1AA3D27C8}" sibTransId="{F15A8178-03A3-4B1D-AB96-DE4C32FC7863}"/>
    <dgm:cxn modelId="{E9A5BCF6-364A-40AE-8B3A-1C5F2F7AEAC6}" type="presOf" srcId="{3B8AA04F-222B-48FA-A962-55FE8E64CE02}" destId="{8F97E7A5-73CA-43D9-BB6C-E45FEACAC862}" srcOrd="0" destOrd="10" presId="urn:microsoft.com/office/officeart/2005/8/layout/list1"/>
    <dgm:cxn modelId="{EC33E6FE-9D60-41E0-A722-E1759FFFF767}" srcId="{7A1F3BEC-12B9-45B4-8778-5EB9FF2BC920}" destId="{99BF4226-2B5B-48C0-BDB9-D72E3B88D6ED}" srcOrd="1" destOrd="0" parTransId="{94A5D993-BDFB-4E96-B4A9-74AD6D1ADDA7}" sibTransId="{53D198BC-C772-4A27-9165-0CE1E36C8FD7}"/>
    <dgm:cxn modelId="{EAFE429C-8587-4180-896D-63657B29FEBA}" type="presParOf" srcId="{C79F96E2-D0C4-4512-A7A9-6E92B3F721EA}" destId="{2BBE4E74-C8AB-456B-9CFC-2E1F3D61232B}" srcOrd="0" destOrd="0" presId="urn:microsoft.com/office/officeart/2005/8/layout/list1"/>
    <dgm:cxn modelId="{0F994767-1C40-4D5F-B8ED-173A02EF9A7B}" type="presParOf" srcId="{2BBE4E74-C8AB-456B-9CFC-2E1F3D61232B}" destId="{6AF8D52B-D208-4CA1-8E80-031F1DC5F24B}" srcOrd="0" destOrd="0" presId="urn:microsoft.com/office/officeart/2005/8/layout/list1"/>
    <dgm:cxn modelId="{45280EF3-A853-4FEB-A4FC-D40CB06C60EC}" type="presParOf" srcId="{2BBE4E74-C8AB-456B-9CFC-2E1F3D61232B}" destId="{96B3A91D-CDE1-4411-AF65-88B39491D11C}" srcOrd="1" destOrd="0" presId="urn:microsoft.com/office/officeart/2005/8/layout/list1"/>
    <dgm:cxn modelId="{44D78019-B3F9-4F94-A2B7-2A2865936B79}" type="presParOf" srcId="{C79F96E2-D0C4-4512-A7A9-6E92B3F721EA}" destId="{5703991C-12C1-4FFC-AA46-73FE1014EBC0}" srcOrd="1" destOrd="0" presId="urn:microsoft.com/office/officeart/2005/8/layout/list1"/>
    <dgm:cxn modelId="{18FFEC1D-CBA0-4815-A78B-5F204093993E}" type="presParOf" srcId="{C79F96E2-D0C4-4512-A7A9-6E92B3F721EA}" destId="{8F97E7A5-73CA-43D9-BB6C-E45FEACAC86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C427FC-9318-4671-AAFE-2B226770576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45DCFEB-2A07-4148-BA63-12F9042D7654}">
      <dgm:prSet phldrT="[Text]"/>
      <dgm:spPr/>
      <dgm:t>
        <a:bodyPr/>
        <a:lstStyle/>
        <a:p>
          <a:r>
            <a:rPr lang="de-DE" dirty="0"/>
            <a:t>Englisch bis zum Abitur (GK/LK)</a:t>
          </a:r>
        </a:p>
      </dgm:t>
    </dgm:pt>
    <dgm:pt modelId="{785CE8CF-3BEC-4673-9FCB-3DFEB580950F}" type="parTrans" cxnId="{BD12A017-F07C-4081-B45D-C5A057E01E18}">
      <dgm:prSet/>
      <dgm:spPr/>
      <dgm:t>
        <a:bodyPr/>
        <a:lstStyle/>
        <a:p>
          <a:endParaRPr lang="de-DE"/>
        </a:p>
      </dgm:t>
    </dgm:pt>
    <dgm:pt modelId="{5D176A78-EB55-4A34-9CC1-5994B595ED2A}" type="sibTrans" cxnId="{BD12A017-F07C-4081-B45D-C5A057E01E18}">
      <dgm:prSet/>
      <dgm:spPr/>
      <dgm:t>
        <a:bodyPr/>
        <a:lstStyle/>
        <a:p>
          <a:endParaRPr lang="de-DE"/>
        </a:p>
      </dgm:t>
    </dgm:pt>
    <dgm:pt modelId="{3E339B5D-BDA6-4560-8F4B-8DD6B3FCBF7D}">
      <dgm:prSet phldrT="[Text]"/>
      <dgm:spPr/>
      <dgm:t>
        <a:bodyPr/>
        <a:lstStyle/>
        <a:p>
          <a:r>
            <a:rPr lang="de-DE" dirty="0"/>
            <a:t>Spanisch, wenn als</a:t>
          </a:r>
          <a:br>
            <a:rPr lang="de-DE" dirty="0"/>
          </a:br>
          <a:r>
            <a:rPr lang="de-DE" dirty="0"/>
            <a:t>2. Fremdsprache erforderlich</a:t>
          </a:r>
        </a:p>
      </dgm:t>
    </dgm:pt>
    <dgm:pt modelId="{99A60FF9-59FC-42DF-B7F4-1751BDD36049}" type="parTrans" cxnId="{4D0CD677-1984-4D3B-AE2F-53273ACB0F8C}">
      <dgm:prSet/>
      <dgm:spPr/>
      <dgm:t>
        <a:bodyPr/>
        <a:lstStyle/>
        <a:p>
          <a:endParaRPr lang="de-DE"/>
        </a:p>
      </dgm:t>
    </dgm:pt>
    <dgm:pt modelId="{60D53BED-D9CB-4B1D-8409-5CC61D02CE0E}" type="sibTrans" cxnId="{4D0CD677-1984-4D3B-AE2F-53273ACB0F8C}">
      <dgm:prSet/>
      <dgm:spPr/>
      <dgm:t>
        <a:bodyPr/>
        <a:lstStyle/>
        <a:p>
          <a:endParaRPr lang="de-DE"/>
        </a:p>
      </dgm:t>
    </dgm:pt>
    <dgm:pt modelId="{75F31B0E-7A7B-4703-A7AC-6660F4A040ED}">
      <dgm:prSet phldrT="[Text]"/>
      <dgm:spPr/>
      <dgm:t>
        <a:bodyPr/>
        <a:lstStyle/>
        <a:p>
          <a:r>
            <a:rPr lang="de-DE" strike="sngStrike" dirty="0"/>
            <a:t>Französisch, wenn als</a:t>
          </a:r>
          <a:br>
            <a:rPr lang="de-DE" strike="sngStrike" dirty="0"/>
          </a:br>
          <a:r>
            <a:rPr lang="de-DE" strike="sngStrike" dirty="0"/>
            <a:t>2. Fremdsprache erforderlich</a:t>
          </a:r>
        </a:p>
      </dgm:t>
    </dgm:pt>
    <dgm:pt modelId="{ACC00D6B-44D9-4984-8036-1A6B1B2806AC}" type="parTrans" cxnId="{484B6462-BF11-40C9-9070-0F77F64C262C}">
      <dgm:prSet/>
      <dgm:spPr/>
      <dgm:t>
        <a:bodyPr/>
        <a:lstStyle/>
        <a:p>
          <a:endParaRPr lang="de-DE"/>
        </a:p>
      </dgm:t>
    </dgm:pt>
    <dgm:pt modelId="{78A22C5C-6C17-49B9-ABB8-1FAA41834B61}" type="sibTrans" cxnId="{484B6462-BF11-40C9-9070-0F77F64C262C}">
      <dgm:prSet/>
      <dgm:spPr/>
      <dgm:t>
        <a:bodyPr/>
        <a:lstStyle/>
        <a:p>
          <a:endParaRPr lang="de-DE"/>
        </a:p>
      </dgm:t>
    </dgm:pt>
    <dgm:pt modelId="{11D8281A-9328-4B11-A53E-E9BDF6D36BB2}">
      <dgm:prSet phldrT="[Text]"/>
      <dgm:spPr/>
      <dgm:t>
        <a:bodyPr/>
        <a:lstStyle/>
        <a:p>
          <a:r>
            <a:rPr lang="de-DE" dirty="0"/>
            <a:t>Russisch, wenn als</a:t>
          </a:r>
          <a:br>
            <a:rPr lang="de-DE" dirty="0"/>
          </a:br>
          <a:r>
            <a:rPr lang="de-DE" dirty="0"/>
            <a:t>2. Fremdsprache erforderlich</a:t>
          </a:r>
        </a:p>
      </dgm:t>
    </dgm:pt>
    <dgm:pt modelId="{EC4E5664-0AF6-47AA-8263-63AE61744C9F}" type="parTrans" cxnId="{CF9761D9-4DB6-4842-968C-F33A8048970E}">
      <dgm:prSet/>
      <dgm:spPr/>
      <dgm:t>
        <a:bodyPr/>
        <a:lstStyle/>
        <a:p>
          <a:endParaRPr lang="de-DE"/>
        </a:p>
      </dgm:t>
    </dgm:pt>
    <dgm:pt modelId="{FD0ECBF3-84E1-48C6-9590-4FFBA1D63101}" type="sibTrans" cxnId="{CF9761D9-4DB6-4842-968C-F33A8048970E}">
      <dgm:prSet/>
      <dgm:spPr/>
      <dgm:t>
        <a:bodyPr/>
        <a:lstStyle/>
        <a:p>
          <a:endParaRPr lang="de-DE"/>
        </a:p>
      </dgm:t>
    </dgm:pt>
    <dgm:pt modelId="{7911286E-47BA-4B4A-9AF0-AFE6BAC09907}" type="pres">
      <dgm:prSet presAssocID="{1EC427FC-9318-4671-AAFE-2B226770576D}" presName="linearFlow" presStyleCnt="0">
        <dgm:presLayoutVars>
          <dgm:dir/>
          <dgm:resizeHandles val="exact"/>
        </dgm:presLayoutVars>
      </dgm:prSet>
      <dgm:spPr/>
    </dgm:pt>
    <dgm:pt modelId="{F74F2C6E-E252-48BA-B154-9C82C9252808}" type="pres">
      <dgm:prSet presAssocID="{445DCFEB-2A07-4148-BA63-12F9042D7654}" presName="composite" presStyleCnt="0"/>
      <dgm:spPr/>
    </dgm:pt>
    <dgm:pt modelId="{3240A4A0-AFFE-419A-8B26-23612F803B80}" type="pres">
      <dgm:prSet presAssocID="{445DCFEB-2A07-4148-BA63-12F9042D7654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38100"/>
      </dgm:spPr>
    </dgm:pt>
    <dgm:pt modelId="{F162BB7B-E1F0-43F1-81CB-DEC58F11F569}" type="pres">
      <dgm:prSet presAssocID="{445DCFEB-2A07-4148-BA63-12F9042D7654}" presName="txShp" presStyleLbl="node1" presStyleIdx="0" presStyleCnt="4">
        <dgm:presLayoutVars>
          <dgm:bulletEnabled val="1"/>
        </dgm:presLayoutVars>
      </dgm:prSet>
      <dgm:spPr/>
    </dgm:pt>
    <dgm:pt modelId="{FB8FBAB4-2FB3-4F57-84EA-D6B4FEB14C6F}" type="pres">
      <dgm:prSet presAssocID="{5D176A78-EB55-4A34-9CC1-5994B595ED2A}" presName="spacing" presStyleCnt="0"/>
      <dgm:spPr/>
    </dgm:pt>
    <dgm:pt modelId="{57146F6D-E2D2-44B6-934F-55B6704AF6A7}" type="pres">
      <dgm:prSet presAssocID="{3E339B5D-BDA6-4560-8F4B-8DD6B3FCBF7D}" presName="composite" presStyleCnt="0"/>
      <dgm:spPr/>
    </dgm:pt>
    <dgm:pt modelId="{A5981ABF-D6ED-44E3-8469-00AFD150FD72}" type="pres">
      <dgm:prSet presAssocID="{3E339B5D-BDA6-4560-8F4B-8DD6B3FCBF7D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5000" r="-25000"/>
          </a:stretch>
        </a:blipFill>
        <a:ln w="38100"/>
      </dgm:spPr>
    </dgm:pt>
    <dgm:pt modelId="{145F8EF2-9EFE-4651-BC9B-05EF57987CAA}" type="pres">
      <dgm:prSet presAssocID="{3E339B5D-BDA6-4560-8F4B-8DD6B3FCBF7D}" presName="txShp" presStyleLbl="node1" presStyleIdx="1" presStyleCnt="4">
        <dgm:presLayoutVars>
          <dgm:bulletEnabled val="1"/>
        </dgm:presLayoutVars>
      </dgm:prSet>
      <dgm:spPr/>
    </dgm:pt>
    <dgm:pt modelId="{BE464B51-4598-44F4-982C-26A090AD488E}" type="pres">
      <dgm:prSet presAssocID="{60D53BED-D9CB-4B1D-8409-5CC61D02CE0E}" presName="spacing" presStyleCnt="0"/>
      <dgm:spPr/>
    </dgm:pt>
    <dgm:pt modelId="{4244F8E2-2690-4152-A910-651D79C67C19}" type="pres">
      <dgm:prSet presAssocID="{75F31B0E-7A7B-4703-A7AC-6660F4A040ED}" presName="composite" presStyleCnt="0"/>
      <dgm:spPr/>
    </dgm:pt>
    <dgm:pt modelId="{065DFDE2-45AD-46DB-9110-651022094144}" type="pres">
      <dgm:prSet presAssocID="{75F31B0E-7A7B-4703-A7AC-6660F4A040ED}" presName="imgShp" presStyleLbl="fgImgPlac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5000" r="-25000"/>
          </a:stretch>
        </a:blipFill>
        <a:ln w="38100"/>
      </dgm:spPr>
    </dgm:pt>
    <dgm:pt modelId="{23E6C8A1-8947-42D5-85AC-A9F6912DD125}" type="pres">
      <dgm:prSet presAssocID="{75F31B0E-7A7B-4703-A7AC-6660F4A040ED}" presName="txShp" presStyleLbl="node1" presStyleIdx="2" presStyleCnt="4">
        <dgm:presLayoutVars>
          <dgm:bulletEnabled val="1"/>
        </dgm:presLayoutVars>
      </dgm:prSet>
      <dgm:spPr/>
    </dgm:pt>
    <dgm:pt modelId="{581B1D0B-E9BD-4F3D-BA5A-0A4D4C719AA2}" type="pres">
      <dgm:prSet presAssocID="{78A22C5C-6C17-49B9-ABB8-1FAA41834B61}" presName="spacing" presStyleCnt="0"/>
      <dgm:spPr/>
    </dgm:pt>
    <dgm:pt modelId="{F38296EB-38D6-4386-839A-F0869FA0F9EB}" type="pres">
      <dgm:prSet presAssocID="{11D8281A-9328-4B11-A53E-E9BDF6D36BB2}" presName="composite" presStyleCnt="0"/>
      <dgm:spPr/>
    </dgm:pt>
    <dgm:pt modelId="{5E571207-7207-4B35-949B-1209174BECAF}" type="pres">
      <dgm:prSet presAssocID="{11D8281A-9328-4B11-A53E-E9BDF6D36BB2}" presName="imgShp" presStyleLbl="fgImgPlace1" presStyleIdx="3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25000" r="-25000"/>
          </a:stretch>
        </a:blipFill>
        <a:ln w="38100"/>
      </dgm:spPr>
    </dgm:pt>
    <dgm:pt modelId="{2DAA5065-8898-4FE7-90D9-171129433D4A}" type="pres">
      <dgm:prSet presAssocID="{11D8281A-9328-4B11-A53E-E9BDF6D36BB2}" presName="txShp" presStyleLbl="node1" presStyleIdx="3" presStyleCnt="4">
        <dgm:presLayoutVars>
          <dgm:bulletEnabled val="1"/>
        </dgm:presLayoutVars>
      </dgm:prSet>
      <dgm:spPr/>
    </dgm:pt>
  </dgm:ptLst>
  <dgm:cxnLst>
    <dgm:cxn modelId="{BD12A017-F07C-4081-B45D-C5A057E01E18}" srcId="{1EC427FC-9318-4671-AAFE-2B226770576D}" destId="{445DCFEB-2A07-4148-BA63-12F9042D7654}" srcOrd="0" destOrd="0" parTransId="{785CE8CF-3BEC-4673-9FCB-3DFEB580950F}" sibTransId="{5D176A78-EB55-4A34-9CC1-5994B595ED2A}"/>
    <dgm:cxn modelId="{484B6462-BF11-40C9-9070-0F77F64C262C}" srcId="{1EC427FC-9318-4671-AAFE-2B226770576D}" destId="{75F31B0E-7A7B-4703-A7AC-6660F4A040ED}" srcOrd="2" destOrd="0" parTransId="{ACC00D6B-44D9-4984-8036-1A6B1B2806AC}" sibTransId="{78A22C5C-6C17-49B9-ABB8-1FAA41834B61}"/>
    <dgm:cxn modelId="{4D0CD677-1984-4D3B-AE2F-53273ACB0F8C}" srcId="{1EC427FC-9318-4671-AAFE-2B226770576D}" destId="{3E339B5D-BDA6-4560-8F4B-8DD6B3FCBF7D}" srcOrd="1" destOrd="0" parTransId="{99A60FF9-59FC-42DF-B7F4-1751BDD36049}" sibTransId="{60D53BED-D9CB-4B1D-8409-5CC61D02CE0E}"/>
    <dgm:cxn modelId="{EDD45D58-D3C8-4261-8B7B-3286931F1403}" type="presOf" srcId="{75F31B0E-7A7B-4703-A7AC-6660F4A040ED}" destId="{23E6C8A1-8947-42D5-85AC-A9F6912DD125}" srcOrd="0" destOrd="0" presId="urn:microsoft.com/office/officeart/2005/8/layout/vList3"/>
    <dgm:cxn modelId="{650BFE8A-0341-4D29-953D-4E3E647479CE}" type="presOf" srcId="{11D8281A-9328-4B11-A53E-E9BDF6D36BB2}" destId="{2DAA5065-8898-4FE7-90D9-171129433D4A}" srcOrd="0" destOrd="0" presId="urn:microsoft.com/office/officeart/2005/8/layout/vList3"/>
    <dgm:cxn modelId="{71AE6FA2-8D4A-4696-9A5F-D71E2D4D23B4}" type="presOf" srcId="{3E339B5D-BDA6-4560-8F4B-8DD6B3FCBF7D}" destId="{145F8EF2-9EFE-4651-BC9B-05EF57987CAA}" srcOrd="0" destOrd="0" presId="urn:microsoft.com/office/officeart/2005/8/layout/vList3"/>
    <dgm:cxn modelId="{1EE0F2B7-53C2-49FE-B6B1-DE12AD3613BE}" type="presOf" srcId="{445DCFEB-2A07-4148-BA63-12F9042D7654}" destId="{F162BB7B-E1F0-43F1-81CB-DEC58F11F569}" srcOrd="0" destOrd="0" presId="urn:microsoft.com/office/officeart/2005/8/layout/vList3"/>
    <dgm:cxn modelId="{CF9761D9-4DB6-4842-968C-F33A8048970E}" srcId="{1EC427FC-9318-4671-AAFE-2B226770576D}" destId="{11D8281A-9328-4B11-A53E-E9BDF6D36BB2}" srcOrd="3" destOrd="0" parTransId="{EC4E5664-0AF6-47AA-8263-63AE61744C9F}" sibTransId="{FD0ECBF3-84E1-48C6-9590-4FFBA1D63101}"/>
    <dgm:cxn modelId="{5BABC3FE-8B24-4F48-A69D-3F1F72151409}" type="presOf" srcId="{1EC427FC-9318-4671-AAFE-2B226770576D}" destId="{7911286E-47BA-4B4A-9AF0-AFE6BAC09907}" srcOrd="0" destOrd="0" presId="urn:microsoft.com/office/officeart/2005/8/layout/vList3"/>
    <dgm:cxn modelId="{C5A74686-1675-44CD-9E3D-C3FBE9DFB744}" type="presParOf" srcId="{7911286E-47BA-4B4A-9AF0-AFE6BAC09907}" destId="{F74F2C6E-E252-48BA-B154-9C82C9252808}" srcOrd="0" destOrd="0" presId="urn:microsoft.com/office/officeart/2005/8/layout/vList3"/>
    <dgm:cxn modelId="{102E7D78-BCEF-4C24-A6C0-E32A3510C05A}" type="presParOf" srcId="{F74F2C6E-E252-48BA-B154-9C82C9252808}" destId="{3240A4A0-AFFE-419A-8B26-23612F803B80}" srcOrd="0" destOrd="0" presId="urn:microsoft.com/office/officeart/2005/8/layout/vList3"/>
    <dgm:cxn modelId="{4E5A2859-1AEC-4F9E-8599-2E37BD8AF21A}" type="presParOf" srcId="{F74F2C6E-E252-48BA-B154-9C82C9252808}" destId="{F162BB7B-E1F0-43F1-81CB-DEC58F11F569}" srcOrd="1" destOrd="0" presId="urn:microsoft.com/office/officeart/2005/8/layout/vList3"/>
    <dgm:cxn modelId="{51FCD066-E367-4922-9505-FA8DDCDC0E9E}" type="presParOf" srcId="{7911286E-47BA-4B4A-9AF0-AFE6BAC09907}" destId="{FB8FBAB4-2FB3-4F57-84EA-D6B4FEB14C6F}" srcOrd="1" destOrd="0" presId="urn:microsoft.com/office/officeart/2005/8/layout/vList3"/>
    <dgm:cxn modelId="{210F1447-C913-4F1F-96B6-3E662B23ED4F}" type="presParOf" srcId="{7911286E-47BA-4B4A-9AF0-AFE6BAC09907}" destId="{57146F6D-E2D2-44B6-934F-55B6704AF6A7}" srcOrd="2" destOrd="0" presId="urn:microsoft.com/office/officeart/2005/8/layout/vList3"/>
    <dgm:cxn modelId="{1DB45686-655F-45C5-812B-5E3E62CF8FA8}" type="presParOf" srcId="{57146F6D-E2D2-44B6-934F-55B6704AF6A7}" destId="{A5981ABF-D6ED-44E3-8469-00AFD150FD72}" srcOrd="0" destOrd="0" presId="urn:microsoft.com/office/officeart/2005/8/layout/vList3"/>
    <dgm:cxn modelId="{1554157F-F870-43DB-86A7-E0BEF847CE05}" type="presParOf" srcId="{57146F6D-E2D2-44B6-934F-55B6704AF6A7}" destId="{145F8EF2-9EFE-4651-BC9B-05EF57987CAA}" srcOrd="1" destOrd="0" presId="urn:microsoft.com/office/officeart/2005/8/layout/vList3"/>
    <dgm:cxn modelId="{AF88BC96-C43A-41CF-840E-45F5102B122B}" type="presParOf" srcId="{7911286E-47BA-4B4A-9AF0-AFE6BAC09907}" destId="{BE464B51-4598-44F4-982C-26A090AD488E}" srcOrd="3" destOrd="0" presId="urn:microsoft.com/office/officeart/2005/8/layout/vList3"/>
    <dgm:cxn modelId="{4040541C-2FB4-4DB9-AE57-DC1E552277C3}" type="presParOf" srcId="{7911286E-47BA-4B4A-9AF0-AFE6BAC09907}" destId="{4244F8E2-2690-4152-A910-651D79C67C19}" srcOrd="4" destOrd="0" presId="urn:microsoft.com/office/officeart/2005/8/layout/vList3"/>
    <dgm:cxn modelId="{CE5EF219-A173-4744-A9FA-2DF3BBA05B78}" type="presParOf" srcId="{4244F8E2-2690-4152-A910-651D79C67C19}" destId="{065DFDE2-45AD-46DB-9110-651022094144}" srcOrd="0" destOrd="0" presId="urn:microsoft.com/office/officeart/2005/8/layout/vList3"/>
    <dgm:cxn modelId="{541BB311-374C-4D16-ADC2-C55981C6785F}" type="presParOf" srcId="{4244F8E2-2690-4152-A910-651D79C67C19}" destId="{23E6C8A1-8947-42D5-85AC-A9F6912DD125}" srcOrd="1" destOrd="0" presId="urn:microsoft.com/office/officeart/2005/8/layout/vList3"/>
    <dgm:cxn modelId="{3FABFD9D-30B8-4140-BBC3-B3DFBA173EDE}" type="presParOf" srcId="{7911286E-47BA-4B4A-9AF0-AFE6BAC09907}" destId="{581B1D0B-E9BD-4F3D-BA5A-0A4D4C719AA2}" srcOrd="5" destOrd="0" presId="urn:microsoft.com/office/officeart/2005/8/layout/vList3"/>
    <dgm:cxn modelId="{0CF0620C-CF76-4EC1-BA36-E29D32045103}" type="presParOf" srcId="{7911286E-47BA-4B4A-9AF0-AFE6BAC09907}" destId="{F38296EB-38D6-4386-839A-F0869FA0F9EB}" srcOrd="6" destOrd="0" presId="urn:microsoft.com/office/officeart/2005/8/layout/vList3"/>
    <dgm:cxn modelId="{FD8F6131-E5E9-41D1-B4AB-E128AA624F5A}" type="presParOf" srcId="{F38296EB-38D6-4386-839A-F0869FA0F9EB}" destId="{5E571207-7207-4B35-949B-1209174BECAF}" srcOrd="0" destOrd="0" presId="urn:microsoft.com/office/officeart/2005/8/layout/vList3"/>
    <dgm:cxn modelId="{7D6E12EE-3717-4CF8-9DDF-2DF62D5CC270}" type="presParOf" srcId="{F38296EB-38D6-4386-839A-F0869FA0F9EB}" destId="{2DAA5065-8898-4FE7-90D9-171129433D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B7EFA-B535-4675-A338-1F014ECF4331}">
      <dsp:nvSpPr>
        <dsp:cNvPr id="0" name=""/>
        <dsp:cNvSpPr/>
      </dsp:nvSpPr>
      <dsp:spPr>
        <a:xfrm>
          <a:off x="7474" y="1325258"/>
          <a:ext cx="2234140" cy="164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Vernetzung </a:t>
          </a:r>
          <a:r>
            <a:rPr lang="de-DE" sz="1800" b="1" kern="1200" dirty="0"/>
            <a:t>allgemeiner</a:t>
          </a:r>
          <a:br>
            <a:rPr lang="de-DE" sz="1800" b="1" kern="1200" dirty="0"/>
          </a:br>
          <a:r>
            <a:rPr lang="de-DE" sz="1800" kern="1200" dirty="0"/>
            <a:t>und</a:t>
          </a:r>
          <a:br>
            <a:rPr lang="de-DE" sz="1800" kern="1200" dirty="0"/>
          </a:br>
          <a:r>
            <a:rPr lang="de-DE" sz="1800" b="1" kern="1200" dirty="0"/>
            <a:t>beruflicher Bildung</a:t>
          </a:r>
        </a:p>
      </dsp:txBody>
      <dsp:txXfrm>
        <a:off x="55786" y="1373570"/>
        <a:ext cx="2137516" cy="1552882"/>
      </dsp:txXfrm>
    </dsp:sp>
    <dsp:sp modelId="{29D0618A-28FD-4DF5-B07C-5475A3293A48}">
      <dsp:nvSpPr>
        <dsp:cNvPr id="0" name=""/>
        <dsp:cNvSpPr/>
      </dsp:nvSpPr>
      <dsp:spPr>
        <a:xfrm>
          <a:off x="2465029" y="1872978"/>
          <a:ext cx="473637" cy="554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2465029" y="1983791"/>
        <a:ext cx="331546" cy="332440"/>
      </dsp:txXfrm>
    </dsp:sp>
    <dsp:sp modelId="{0138E330-4B05-421D-8CD8-5C2DE3A33E81}">
      <dsp:nvSpPr>
        <dsp:cNvPr id="0" name=""/>
        <dsp:cNvSpPr/>
      </dsp:nvSpPr>
      <dsp:spPr>
        <a:xfrm>
          <a:off x="3135271" y="1325258"/>
          <a:ext cx="2234140" cy="164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Vorbereitung auf die Anforderungen eines </a:t>
          </a:r>
          <a:r>
            <a:rPr lang="de-DE" sz="1800" b="1" kern="1200" dirty="0"/>
            <a:t>Studiums</a:t>
          </a:r>
          <a:r>
            <a:rPr lang="de-DE" sz="1800" kern="1200" dirty="0"/>
            <a:t> bzw.</a:t>
          </a:r>
          <a:br>
            <a:rPr lang="de-DE" sz="1800" kern="1200" dirty="0"/>
          </a:br>
          <a:r>
            <a:rPr lang="de-DE" sz="1800" kern="1200" dirty="0"/>
            <a:t>der </a:t>
          </a:r>
          <a:r>
            <a:rPr lang="de-DE" sz="1800" b="1" kern="1200" dirty="0"/>
            <a:t>Arbeitswelt</a:t>
          </a:r>
        </a:p>
      </dsp:txBody>
      <dsp:txXfrm>
        <a:off x="3183583" y="1373570"/>
        <a:ext cx="2137516" cy="1552882"/>
      </dsp:txXfrm>
    </dsp:sp>
    <dsp:sp modelId="{B9D7F2DD-4044-4E85-9644-4A5B7AF00694}">
      <dsp:nvSpPr>
        <dsp:cNvPr id="0" name=""/>
        <dsp:cNvSpPr/>
      </dsp:nvSpPr>
      <dsp:spPr>
        <a:xfrm>
          <a:off x="5592826" y="1872978"/>
          <a:ext cx="473637" cy="554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5592826" y="1983791"/>
        <a:ext cx="331546" cy="332440"/>
      </dsp:txXfrm>
    </dsp:sp>
    <dsp:sp modelId="{F0AFD363-37B4-4C89-9B53-03FB3BF0BF35}">
      <dsp:nvSpPr>
        <dsp:cNvPr id="0" name=""/>
        <dsp:cNvSpPr/>
      </dsp:nvSpPr>
      <dsp:spPr>
        <a:xfrm>
          <a:off x="6263068" y="1325258"/>
          <a:ext cx="2234140" cy="164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Allgemeine Hochschul-reife</a:t>
          </a:r>
          <a:endParaRPr lang="de-DE" sz="1600" b="1" kern="1200" dirty="0"/>
        </a:p>
      </dsp:txBody>
      <dsp:txXfrm>
        <a:off x="6311380" y="1373570"/>
        <a:ext cx="2137516" cy="15528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73988-D192-4BA1-911E-40DD0CBD8EE3}">
      <dsp:nvSpPr>
        <dsp:cNvPr id="0" name=""/>
        <dsp:cNvSpPr/>
      </dsp:nvSpPr>
      <dsp:spPr>
        <a:xfrm>
          <a:off x="1811002" y="200613"/>
          <a:ext cx="3981410" cy="138269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27A8C-B6B2-4257-9CF7-A69484D61392}">
      <dsp:nvSpPr>
        <dsp:cNvPr id="0" name=""/>
        <dsp:cNvSpPr/>
      </dsp:nvSpPr>
      <dsp:spPr>
        <a:xfrm>
          <a:off x="3422085" y="3586356"/>
          <a:ext cx="771591" cy="49381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C1D57B-49AB-4DAC-B8B0-A9A637C0164B}">
      <dsp:nvSpPr>
        <dsp:cNvPr id="0" name=""/>
        <dsp:cNvSpPr/>
      </dsp:nvSpPr>
      <dsp:spPr>
        <a:xfrm>
          <a:off x="1956061" y="3981410"/>
          <a:ext cx="3703638" cy="92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Prüfungsteile=Abitur</a:t>
          </a:r>
        </a:p>
      </dsp:txBody>
      <dsp:txXfrm>
        <a:off x="1956061" y="3981410"/>
        <a:ext cx="3703638" cy="925909"/>
      </dsp:txXfrm>
    </dsp:sp>
    <dsp:sp modelId="{74D6F95B-E8E4-4CA2-A54F-581C68AD0B59}">
      <dsp:nvSpPr>
        <dsp:cNvPr id="0" name=""/>
        <dsp:cNvSpPr/>
      </dsp:nvSpPr>
      <dsp:spPr>
        <a:xfrm>
          <a:off x="1823866" y="355103"/>
          <a:ext cx="2510594" cy="1388864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1 x mündlich oder Präsentation oder BLL*)</a:t>
          </a:r>
        </a:p>
      </dsp:txBody>
      <dsp:txXfrm>
        <a:off x="2191534" y="558497"/>
        <a:ext cx="1775258" cy="982076"/>
      </dsp:txXfrm>
    </dsp:sp>
    <dsp:sp modelId="{47EDAE63-C79B-4BCC-AF08-D6E37BDC4E29}">
      <dsp:nvSpPr>
        <dsp:cNvPr id="0" name=""/>
        <dsp:cNvSpPr/>
      </dsp:nvSpPr>
      <dsp:spPr>
        <a:xfrm>
          <a:off x="3002254" y="1815977"/>
          <a:ext cx="1388864" cy="1388864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1 x mündlich</a:t>
          </a:r>
        </a:p>
      </dsp:txBody>
      <dsp:txXfrm>
        <a:off x="3205648" y="2019371"/>
        <a:ext cx="982076" cy="982076"/>
      </dsp:txXfrm>
    </dsp:sp>
    <dsp:sp modelId="{3D68680B-3D10-4926-92B9-FCA9246E7187}">
      <dsp:nvSpPr>
        <dsp:cNvPr id="0" name=""/>
        <dsp:cNvSpPr/>
      </dsp:nvSpPr>
      <dsp:spPr>
        <a:xfrm>
          <a:off x="3912095" y="735860"/>
          <a:ext cx="1651151" cy="1388864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3 x schriftlich</a:t>
          </a:r>
        </a:p>
      </dsp:txBody>
      <dsp:txXfrm>
        <a:off x="4153900" y="939254"/>
        <a:ext cx="1167541" cy="982076"/>
      </dsp:txXfrm>
    </dsp:sp>
    <dsp:sp modelId="{485C965F-F465-474A-9342-FBA69779653B}">
      <dsp:nvSpPr>
        <dsp:cNvPr id="0" name=""/>
        <dsp:cNvSpPr/>
      </dsp:nvSpPr>
      <dsp:spPr>
        <a:xfrm>
          <a:off x="1647425" y="30863"/>
          <a:ext cx="4320911" cy="34567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9506B-A672-4E4E-9688-8BF51F499DCA}">
      <dsp:nvSpPr>
        <dsp:cNvPr id="0" name=""/>
        <dsp:cNvSpPr/>
      </dsp:nvSpPr>
      <dsp:spPr>
        <a:xfrm>
          <a:off x="0" y="1062952"/>
          <a:ext cx="4104456" cy="725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Pflichtprüfungsfächer</a:t>
          </a:r>
        </a:p>
      </dsp:txBody>
      <dsp:txXfrm>
        <a:off x="35411" y="1098363"/>
        <a:ext cx="4033634" cy="654577"/>
      </dsp:txXfrm>
    </dsp:sp>
    <dsp:sp modelId="{9E5C9E5A-04C2-4C5C-BB9A-5832751D7CE2}">
      <dsp:nvSpPr>
        <dsp:cNvPr id="0" name=""/>
        <dsp:cNvSpPr/>
      </dsp:nvSpPr>
      <dsp:spPr>
        <a:xfrm>
          <a:off x="0" y="1788352"/>
          <a:ext cx="4104456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kern="1200" dirty="0"/>
            <a:t>Deutsch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kern="1200" dirty="0"/>
            <a:t>Englisch </a:t>
          </a:r>
          <a:r>
            <a:rPr lang="de-DE" sz="2400" kern="1200" dirty="0">
              <a:solidFill>
                <a:schemeClr val="accent2"/>
              </a:solidFill>
            </a:rPr>
            <a:t>oder</a:t>
          </a:r>
          <a:br>
            <a:rPr lang="de-DE" sz="2400" kern="1200" dirty="0"/>
          </a:br>
          <a:r>
            <a:rPr lang="de-DE" sz="2400" kern="1200" dirty="0"/>
            <a:t>Mathematik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kern="1200" dirty="0"/>
            <a:t>Beide Leistungskurse</a:t>
          </a:r>
        </a:p>
      </dsp:txBody>
      <dsp:txXfrm>
        <a:off x="0" y="1788352"/>
        <a:ext cx="4104456" cy="15079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78730-521A-471B-B9D1-A29341D78866}">
      <dsp:nvSpPr>
        <dsp:cNvPr id="0" name=""/>
        <dsp:cNvSpPr/>
      </dsp:nvSpPr>
      <dsp:spPr>
        <a:xfrm>
          <a:off x="0" y="1397289"/>
          <a:ext cx="4431645" cy="1772658"/>
        </a:xfrm>
        <a:prstGeom prst="right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3BBDC0-6C4A-4D76-BAAA-8672820803B5}">
      <dsp:nvSpPr>
        <dsp:cNvPr id="0" name=""/>
        <dsp:cNvSpPr/>
      </dsp:nvSpPr>
      <dsp:spPr>
        <a:xfrm>
          <a:off x="2920601" y="1840454"/>
          <a:ext cx="1067879" cy="88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Übersichten</a:t>
          </a:r>
        </a:p>
      </dsp:txBody>
      <dsp:txXfrm>
        <a:off x="2920601" y="1840454"/>
        <a:ext cx="1067879" cy="886329"/>
      </dsp:txXfrm>
    </dsp:sp>
    <dsp:sp modelId="{F3D94047-B23E-44EA-972C-336D00D9B0A1}">
      <dsp:nvSpPr>
        <dsp:cNvPr id="0" name=""/>
        <dsp:cNvSpPr/>
      </dsp:nvSpPr>
      <dsp:spPr>
        <a:xfrm>
          <a:off x="1639146" y="1840454"/>
          <a:ext cx="1067879" cy="88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Checklisten</a:t>
          </a:r>
        </a:p>
      </dsp:txBody>
      <dsp:txXfrm>
        <a:off x="1639146" y="1840454"/>
        <a:ext cx="1067879" cy="886329"/>
      </dsp:txXfrm>
    </dsp:sp>
    <dsp:sp modelId="{B0E12530-BA22-4F8E-AE81-D7E86CD21E78}">
      <dsp:nvSpPr>
        <dsp:cNvPr id="0" name=""/>
        <dsp:cNvSpPr/>
      </dsp:nvSpPr>
      <dsp:spPr>
        <a:xfrm>
          <a:off x="357690" y="1840454"/>
          <a:ext cx="1067879" cy="88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Die Verordnung verständlich erklärt</a:t>
          </a:r>
        </a:p>
      </dsp:txBody>
      <dsp:txXfrm>
        <a:off x="357690" y="1840454"/>
        <a:ext cx="1067879" cy="8863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5CAD9-F2F8-4272-BC30-8D5D965341DB}">
      <dsp:nvSpPr>
        <dsp:cNvPr id="0" name=""/>
        <dsp:cNvSpPr/>
      </dsp:nvSpPr>
      <dsp:spPr>
        <a:xfrm>
          <a:off x="0" y="0"/>
          <a:ext cx="7059087" cy="1352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Adolf-Reichwein-Schule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17.11.2023 </a:t>
          </a:r>
          <a:r>
            <a:rPr lang="de-DE" sz="2100" kern="1200" dirty="0"/>
            <a:t>(Freitag, 9.00 – 13.00 Uhr)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18.11.2023 (Samstag, 10.00 – 13.00 Uhr)</a:t>
          </a:r>
        </a:p>
      </dsp:txBody>
      <dsp:txXfrm>
        <a:off x="1547078" y="0"/>
        <a:ext cx="5512008" cy="1352606"/>
      </dsp:txXfrm>
    </dsp:sp>
    <dsp:sp modelId="{311A938B-674D-424A-B45C-6254347443DB}">
      <dsp:nvSpPr>
        <dsp:cNvPr id="0" name=""/>
        <dsp:cNvSpPr/>
      </dsp:nvSpPr>
      <dsp:spPr>
        <a:xfrm>
          <a:off x="135260" y="135260"/>
          <a:ext cx="1411817" cy="1082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463590-0FD1-40E3-AAE3-32A9A8AEBB5F}">
      <dsp:nvSpPr>
        <dsp:cNvPr id="0" name=""/>
        <dsp:cNvSpPr/>
      </dsp:nvSpPr>
      <dsp:spPr>
        <a:xfrm>
          <a:off x="0" y="1487866"/>
          <a:ext cx="7059087" cy="1352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Kaufmännische Schulen Marburg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25.11.2023 (Samstag, 9.00 – 12.00 Uhr)</a:t>
          </a:r>
        </a:p>
      </dsp:txBody>
      <dsp:txXfrm>
        <a:off x="1547078" y="1487866"/>
        <a:ext cx="5512008" cy="1352606"/>
      </dsp:txXfrm>
    </dsp:sp>
    <dsp:sp modelId="{11E69A03-9BD3-4FF5-BCC2-7DF38F488830}">
      <dsp:nvSpPr>
        <dsp:cNvPr id="0" name=""/>
        <dsp:cNvSpPr/>
      </dsp:nvSpPr>
      <dsp:spPr>
        <a:xfrm>
          <a:off x="135260" y="1623127"/>
          <a:ext cx="1411817" cy="1082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A8EFB8-1208-4943-A136-C7A20F896EC3}">
      <dsp:nvSpPr>
        <dsp:cNvPr id="0" name=""/>
        <dsp:cNvSpPr/>
      </dsp:nvSpPr>
      <dsp:spPr>
        <a:xfrm>
          <a:off x="0" y="2975733"/>
          <a:ext cx="7059087" cy="135260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700" kern="1200" dirty="0"/>
        </a:p>
      </dsp:txBody>
      <dsp:txXfrm>
        <a:off x="1547078" y="2975733"/>
        <a:ext cx="5512008" cy="1352606"/>
      </dsp:txXfrm>
    </dsp:sp>
    <dsp:sp modelId="{CBF7CBEF-44F2-4693-9814-AF6C49177FEC}">
      <dsp:nvSpPr>
        <dsp:cNvPr id="0" name=""/>
        <dsp:cNvSpPr/>
      </dsp:nvSpPr>
      <dsp:spPr>
        <a:xfrm>
          <a:off x="135260" y="3110994"/>
          <a:ext cx="1411817" cy="1082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E9D0E-8AA8-4AEA-8ECA-5E6085A3C272}">
      <dsp:nvSpPr>
        <dsp:cNvPr id="0" name=""/>
        <dsp:cNvSpPr/>
      </dsp:nvSpPr>
      <dsp:spPr>
        <a:xfrm>
          <a:off x="1159627" y="2284053"/>
          <a:ext cx="569368" cy="132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684" y="0"/>
              </a:lnTo>
              <a:lnTo>
                <a:pt x="284684" y="1328551"/>
              </a:lnTo>
              <a:lnTo>
                <a:pt x="569368" y="13285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408176" y="2912193"/>
        <a:ext cx="72270" cy="72270"/>
      </dsp:txXfrm>
    </dsp:sp>
    <dsp:sp modelId="{29D2B282-0F00-423D-B7E6-BD43920427FC}">
      <dsp:nvSpPr>
        <dsp:cNvPr id="0" name=""/>
        <dsp:cNvSpPr/>
      </dsp:nvSpPr>
      <dsp:spPr>
        <a:xfrm>
          <a:off x="1159627" y="2284053"/>
          <a:ext cx="569368" cy="154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684" y="0"/>
              </a:lnTo>
              <a:lnTo>
                <a:pt x="284684" y="154436"/>
              </a:lnTo>
              <a:lnTo>
                <a:pt x="569368" y="154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429563" y="2346522"/>
        <a:ext cx="29497" cy="29497"/>
      </dsp:txXfrm>
    </dsp:sp>
    <dsp:sp modelId="{03947898-C8A7-42B7-AEC5-6BA008BFB9DD}">
      <dsp:nvSpPr>
        <dsp:cNvPr id="0" name=""/>
        <dsp:cNvSpPr/>
      </dsp:nvSpPr>
      <dsp:spPr>
        <a:xfrm>
          <a:off x="4724900" y="1013391"/>
          <a:ext cx="569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368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995350" y="1044877"/>
        <a:ext cx="28468" cy="28468"/>
      </dsp:txXfrm>
    </dsp:sp>
    <dsp:sp modelId="{A563B695-4743-4AE5-8436-790D82E0C27B}">
      <dsp:nvSpPr>
        <dsp:cNvPr id="0" name=""/>
        <dsp:cNvSpPr/>
      </dsp:nvSpPr>
      <dsp:spPr>
        <a:xfrm>
          <a:off x="1159627" y="1059111"/>
          <a:ext cx="569368" cy="1224941"/>
        </a:xfrm>
        <a:custGeom>
          <a:avLst/>
          <a:gdLst/>
          <a:ahLst/>
          <a:cxnLst/>
          <a:rect l="0" t="0" r="0" b="0"/>
          <a:pathLst>
            <a:path>
              <a:moveTo>
                <a:pt x="0" y="1224941"/>
              </a:moveTo>
              <a:lnTo>
                <a:pt x="284684" y="1224941"/>
              </a:lnTo>
              <a:lnTo>
                <a:pt x="284684" y="0"/>
              </a:lnTo>
              <a:lnTo>
                <a:pt x="56936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410541" y="1637812"/>
        <a:ext cx="67540" cy="67540"/>
      </dsp:txXfrm>
    </dsp:sp>
    <dsp:sp modelId="{53C18E22-776F-47CA-8B90-4023DC3B2FB4}">
      <dsp:nvSpPr>
        <dsp:cNvPr id="0" name=""/>
        <dsp:cNvSpPr/>
      </dsp:nvSpPr>
      <dsp:spPr>
        <a:xfrm rot="16200000">
          <a:off x="-1558395" y="1850082"/>
          <a:ext cx="4568106" cy="86794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Alternativen</a:t>
          </a:r>
        </a:p>
      </dsp:txBody>
      <dsp:txXfrm>
        <a:off x="-1558395" y="1850082"/>
        <a:ext cx="4568106" cy="867940"/>
      </dsp:txXfrm>
    </dsp:sp>
    <dsp:sp modelId="{EC32EB85-6884-41C7-896C-8228F02CF0FA}">
      <dsp:nvSpPr>
        <dsp:cNvPr id="0" name=""/>
        <dsp:cNvSpPr/>
      </dsp:nvSpPr>
      <dsp:spPr>
        <a:xfrm>
          <a:off x="1728996" y="521531"/>
          <a:ext cx="2995904" cy="1075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cs typeface="Arial" panose="020B0604020202020204" pitchFamily="34" charset="0"/>
            </a:rPr>
            <a:t>Versetzung in die Einführungsphase </a:t>
          </a:r>
          <a:br>
            <a:rPr lang="de-DE" sz="1500" kern="1200" dirty="0">
              <a:cs typeface="Arial" panose="020B0604020202020204" pitchFamily="34" charset="0"/>
            </a:rPr>
          </a:br>
          <a:r>
            <a:rPr lang="de-DE" sz="1500" kern="1200" dirty="0">
              <a:cs typeface="Arial" panose="020B0604020202020204" pitchFamily="34" charset="0"/>
            </a:rPr>
            <a:t>der gymnasialen Oberstufe</a:t>
          </a:r>
          <a:endParaRPr lang="de-DE" sz="1500" kern="1200" dirty="0"/>
        </a:p>
      </dsp:txBody>
      <dsp:txXfrm>
        <a:off x="1728996" y="521531"/>
        <a:ext cx="2995904" cy="1075160"/>
      </dsp:txXfrm>
    </dsp:sp>
    <dsp:sp modelId="{B7D7990A-7172-4AC8-AA28-05D57036D11D}">
      <dsp:nvSpPr>
        <dsp:cNvPr id="0" name=""/>
        <dsp:cNvSpPr/>
      </dsp:nvSpPr>
      <dsp:spPr>
        <a:xfrm>
          <a:off x="5294269" y="625141"/>
          <a:ext cx="2846843" cy="8679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cs typeface="Arial" panose="020B0604020202020204" pitchFamily="34" charset="0"/>
            </a:rPr>
            <a:t>(</a:t>
          </a: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Hinweis an „</a:t>
          </a:r>
          <a:r>
            <a:rPr lang="de-DE" sz="1500" b="1" kern="1200" dirty="0">
              <a:solidFill>
                <a:schemeClr val="tx1"/>
              </a:solidFill>
              <a:cs typeface="Arial" panose="020B0604020202020204" pitchFamily="34" charset="0"/>
            </a:rPr>
            <a:t>G8</a:t>
          </a: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“-Übergänge:</a:t>
          </a:r>
          <a:b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 Sie erhalten den</a:t>
          </a:r>
          <a:b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de-DE" sz="1500" b="1" kern="1200" dirty="0">
              <a:solidFill>
                <a:schemeClr val="tx1"/>
              </a:solidFill>
              <a:cs typeface="Arial" panose="020B0604020202020204" pitchFamily="34" charset="0"/>
            </a:rPr>
            <a:t>Mittleren Abschluss </a:t>
          </a: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nach der Klasse 11 der Fachoberschule!) </a:t>
          </a:r>
        </a:p>
      </dsp:txBody>
      <dsp:txXfrm>
        <a:off x="5294269" y="625141"/>
        <a:ext cx="2846843" cy="867940"/>
      </dsp:txXfrm>
    </dsp:sp>
    <dsp:sp modelId="{CA75EB8B-A58A-4921-AEF2-37356A7FE475}">
      <dsp:nvSpPr>
        <dsp:cNvPr id="0" name=""/>
        <dsp:cNvSpPr/>
      </dsp:nvSpPr>
      <dsp:spPr>
        <a:xfrm>
          <a:off x="1728996" y="1864503"/>
          <a:ext cx="3000943" cy="11479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cs typeface="Arial" panose="020B0604020202020204" pitchFamily="34" charset="0"/>
            </a:rPr>
            <a:t>Qualifizierender Realschulabschluss</a:t>
          </a:r>
          <a:endParaRPr lang="de-DE" sz="1500" kern="1200" dirty="0"/>
        </a:p>
      </dsp:txBody>
      <dsp:txXfrm>
        <a:off x="1728996" y="1864503"/>
        <a:ext cx="3000943" cy="1147972"/>
      </dsp:txXfrm>
    </dsp:sp>
    <dsp:sp modelId="{E2755D7D-053E-48A3-9025-0264CDF12762}">
      <dsp:nvSpPr>
        <dsp:cNvPr id="0" name=""/>
        <dsp:cNvSpPr/>
      </dsp:nvSpPr>
      <dsp:spPr>
        <a:xfrm>
          <a:off x="1728996" y="3178634"/>
          <a:ext cx="3000943" cy="867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…aus der Berufsfachschule</a:t>
          </a:r>
        </a:p>
      </dsp:txBody>
      <dsp:txXfrm>
        <a:off x="1728996" y="3178634"/>
        <a:ext cx="3000943" cy="867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25962-8E7F-4601-B872-EC6540C2080C}">
      <dsp:nvSpPr>
        <dsp:cNvPr id="0" name=""/>
        <dsp:cNvSpPr/>
      </dsp:nvSpPr>
      <dsp:spPr>
        <a:xfrm>
          <a:off x="3325370" y="55703"/>
          <a:ext cx="2673787" cy="267378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noProof="0" dirty="0"/>
            <a:t>Technik</a:t>
          </a:r>
        </a:p>
      </dsp:txBody>
      <dsp:txXfrm>
        <a:off x="3681875" y="523616"/>
        <a:ext cx="1960777" cy="1203204"/>
      </dsp:txXfrm>
    </dsp:sp>
    <dsp:sp modelId="{61E12122-F076-4CAA-B3BE-7C5D4A591102}">
      <dsp:nvSpPr>
        <dsp:cNvPr id="0" name=""/>
        <dsp:cNvSpPr/>
      </dsp:nvSpPr>
      <dsp:spPr>
        <a:xfrm>
          <a:off x="4290161" y="1726821"/>
          <a:ext cx="2673787" cy="26737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rgbClr val="FFFF02"/>
            </a:gs>
            <a:gs pos="100000">
              <a:srgbClr val="FFFF00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noProof="0" dirty="0"/>
            <a:t>Gesundheit und Soziales</a:t>
          </a:r>
        </a:p>
      </dsp:txBody>
      <dsp:txXfrm>
        <a:off x="5107895" y="2417549"/>
        <a:ext cx="1604272" cy="1470583"/>
      </dsp:txXfrm>
    </dsp:sp>
    <dsp:sp modelId="{12DD2A70-6C4C-4A43-A5D2-249BC7161037}">
      <dsp:nvSpPr>
        <dsp:cNvPr id="0" name=""/>
        <dsp:cNvSpPr/>
      </dsp:nvSpPr>
      <dsp:spPr>
        <a:xfrm>
          <a:off x="2360578" y="1726821"/>
          <a:ext cx="2673787" cy="26737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noProof="0" dirty="0"/>
            <a:t>Wirtschaft</a:t>
          </a:r>
        </a:p>
      </dsp:txBody>
      <dsp:txXfrm>
        <a:off x="2612360" y="2417549"/>
        <a:ext cx="1604272" cy="1470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2B8AD-F8AD-416D-941D-8CDB662B33AE}">
      <dsp:nvSpPr>
        <dsp:cNvPr id="0" name=""/>
        <dsp:cNvSpPr/>
      </dsp:nvSpPr>
      <dsp:spPr>
        <a:xfrm>
          <a:off x="4405578" y="3386979"/>
          <a:ext cx="831557" cy="63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9942" y="0"/>
              </a:lnTo>
              <a:lnTo>
                <a:pt x="669942" y="630089"/>
              </a:lnTo>
              <a:lnTo>
                <a:pt x="831557" y="6300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D005B-A19C-42C6-B7C9-E0525F630368}">
      <dsp:nvSpPr>
        <dsp:cNvPr id="0" name=""/>
        <dsp:cNvSpPr/>
      </dsp:nvSpPr>
      <dsp:spPr>
        <a:xfrm>
          <a:off x="4405578" y="3335905"/>
          <a:ext cx="819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074"/>
              </a:moveTo>
              <a:lnTo>
                <a:pt x="657788" y="51074"/>
              </a:lnTo>
              <a:lnTo>
                <a:pt x="657788" y="45720"/>
              </a:lnTo>
              <a:lnTo>
                <a:pt x="819403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6DE6-D566-41E3-9BC0-5E8EEC3696F0}">
      <dsp:nvSpPr>
        <dsp:cNvPr id="0" name=""/>
        <dsp:cNvSpPr/>
      </dsp:nvSpPr>
      <dsp:spPr>
        <a:xfrm>
          <a:off x="4405578" y="2713215"/>
          <a:ext cx="819403" cy="673764"/>
        </a:xfrm>
        <a:custGeom>
          <a:avLst/>
          <a:gdLst/>
          <a:ahLst/>
          <a:cxnLst/>
          <a:rect l="0" t="0" r="0" b="0"/>
          <a:pathLst>
            <a:path>
              <a:moveTo>
                <a:pt x="0" y="673764"/>
              </a:moveTo>
              <a:lnTo>
                <a:pt x="657788" y="673764"/>
              </a:lnTo>
              <a:lnTo>
                <a:pt x="657788" y="0"/>
              </a:lnTo>
              <a:lnTo>
                <a:pt x="81940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543CF-CC52-41C8-BACF-AB1B074C0386}">
      <dsp:nvSpPr>
        <dsp:cNvPr id="0" name=""/>
        <dsp:cNvSpPr/>
      </dsp:nvSpPr>
      <dsp:spPr>
        <a:xfrm>
          <a:off x="4405578" y="2032901"/>
          <a:ext cx="819403" cy="1354078"/>
        </a:xfrm>
        <a:custGeom>
          <a:avLst/>
          <a:gdLst/>
          <a:ahLst/>
          <a:cxnLst/>
          <a:rect l="0" t="0" r="0" b="0"/>
          <a:pathLst>
            <a:path>
              <a:moveTo>
                <a:pt x="0" y="1354078"/>
              </a:moveTo>
              <a:lnTo>
                <a:pt x="657788" y="1354078"/>
              </a:lnTo>
              <a:lnTo>
                <a:pt x="657788" y="0"/>
              </a:lnTo>
              <a:lnTo>
                <a:pt x="81940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04A7A-2242-45B8-AABC-BD97C938B65A}">
      <dsp:nvSpPr>
        <dsp:cNvPr id="0" name=""/>
        <dsp:cNvSpPr/>
      </dsp:nvSpPr>
      <dsp:spPr>
        <a:xfrm>
          <a:off x="4395121" y="447969"/>
          <a:ext cx="765343" cy="223582"/>
        </a:xfrm>
        <a:custGeom>
          <a:avLst/>
          <a:gdLst/>
          <a:ahLst/>
          <a:cxnLst/>
          <a:rect l="0" t="0" r="0" b="0"/>
          <a:pathLst>
            <a:path>
              <a:moveTo>
                <a:pt x="0" y="223582"/>
              </a:moveTo>
              <a:lnTo>
                <a:pt x="603728" y="223582"/>
              </a:lnTo>
              <a:lnTo>
                <a:pt x="603728" y="0"/>
              </a:lnTo>
              <a:lnTo>
                <a:pt x="7653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59380-5491-4E98-B2F1-13ED7628D988}">
      <dsp:nvSpPr>
        <dsp:cNvPr id="0" name=""/>
        <dsp:cNvSpPr/>
      </dsp:nvSpPr>
      <dsp:spPr>
        <a:xfrm>
          <a:off x="4395121" y="671552"/>
          <a:ext cx="765343" cy="457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3728" y="0"/>
              </a:lnTo>
              <a:lnTo>
                <a:pt x="603728" y="457366"/>
              </a:lnTo>
              <a:lnTo>
                <a:pt x="765343" y="4573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0C8CA-49B5-4160-9A88-C70D949DA054}">
      <dsp:nvSpPr>
        <dsp:cNvPr id="0" name=""/>
        <dsp:cNvSpPr/>
      </dsp:nvSpPr>
      <dsp:spPr>
        <a:xfrm>
          <a:off x="1243630" y="214186"/>
          <a:ext cx="3151491" cy="914731"/>
        </a:xfrm>
        <a:prstGeom prst="rect">
          <a:avLst/>
        </a:prstGeom>
        <a:gradFill rotWithShape="0">
          <a:gsLst>
            <a:gs pos="0">
              <a:srgbClr val="FF0000"/>
            </a:gs>
            <a:gs pos="8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Gesundheit und Soziales</a:t>
          </a:r>
        </a:p>
      </dsp:txBody>
      <dsp:txXfrm>
        <a:off x="1243630" y="214186"/>
        <a:ext cx="3151491" cy="914731"/>
      </dsp:txXfrm>
    </dsp:sp>
    <dsp:sp modelId="{9491D282-D324-4267-BB2F-730F6DEE6725}">
      <dsp:nvSpPr>
        <dsp:cNvPr id="0" name=""/>
        <dsp:cNvSpPr/>
      </dsp:nvSpPr>
      <dsp:spPr>
        <a:xfrm>
          <a:off x="5160465" y="882456"/>
          <a:ext cx="1616149" cy="4929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Gesundheit</a:t>
          </a:r>
        </a:p>
      </dsp:txBody>
      <dsp:txXfrm>
        <a:off x="5160465" y="882456"/>
        <a:ext cx="1616149" cy="492925"/>
      </dsp:txXfrm>
    </dsp:sp>
    <dsp:sp modelId="{F4E1AE54-BFA0-41B2-BB02-78D3BCBA9930}">
      <dsp:nvSpPr>
        <dsp:cNvPr id="0" name=""/>
        <dsp:cNvSpPr/>
      </dsp:nvSpPr>
      <dsp:spPr>
        <a:xfrm>
          <a:off x="5160465" y="201507"/>
          <a:ext cx="1616149" cy="492925"/>
        </a:xfrm>
        <a:prstGeom prst="rect">
          <a:avLst/>
        </a:prstGeom>
        <a:gradFill rotWithShape="0">
          <a:gsLst>
            <a:gs pos="28000">
              <a:srgbClr val="FFFF00"/>
            </a:gs>
            <a:gs pos="80000">
              <a:srgbClr val="FFC000"/>
            </a:gs>
            <a:gs pos="99000">
              <a:srgbClr val="D98009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chemeClr val="tx1"/>
              </a:solidFill>
            </a:rPr>
            <a:t>: Erziehungswissenschaften</a:t>
          </a:r>
        </a:p>
      </dsp:txBody>
      <dsp:txXfrm>
        <a:off x="5160465" y="201507"/>
        <a:ext cx="1616149" cy="492925"/>
      </dsp:txXfrm>
    </dsp:sp>
    <dsp:sp modelId="{9DB33126-4956-42B4-8DD1-1888C05F6EF6}">
      <dsp:nvSpPr>
        <dsp:cNvPr id="0" name=""/>
        <dsp:cNvSpPr/>
      </dsp:nvSpPr>
      <dsp:spPr>
        <a:xfrm>
          <a:off x="1243630" y="2548646"/>
          <a:ext cx="3161947" cy="1676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Technik</a:t>
          </a:r>
          <a:endParaRPr lang="de-DE" sz="1400" kern="1200" dirty="0"/>
        </a:p>
      </dsp:txBody>
      <dsp:txXfrm>
        <a:off x="1243630" y="2548646"/>
        <a:ext cx="3161947" cy="1676666"/>
      </dsp:txXfrm>
    </dsp:sp>
    <dsp:sp modelId="{772B8E0F-658C-456C-B629-A6CF644ADE29}">
      <dsp:nvSpPr>
        <dsp:cNvPr id="0" name=""/>
        <dsp:cNvSpPr/>
      </dsp:nvSpPr>
      <dsp:spPr>
        <a:xfrm>
          <a:off x="5224982" y="1786438"/>
          <a:ext cx="1616149" cy="492925"/>
        </a:xfrm>
        <a:prstGeom prst="rect">
          <a:avLst/>
        </a:prstGeom>
        <a:gradFill rotWithShape="0">
          <a:gsLst>
            <a:gs pos="0">
              <a:srgbClr val="709BD1"/>
            </a:gs>
            <a:gs pos="38000">
              <a:srgbClr val="709BD1"/>
            </a:gs>
            <a:gs pos="80000">
              <a:srgbClr val="709BD1"/>
            </a:gs>
            <a:gs pos="100000">
              <a:srgbClr val="709BD1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Gestaltungs- und Medientechnik</a:t>
          </a:r>
        </a:p>
      </dsp:txBody>
      <dsp:txXfrm>
        <a:off x="5224982" y="1786438"/>
        <a:ext cx="1616149" cy="492925"/>
      </dsp:txXfrm>
    </dsp:sp>
    <dsp:sp modelId="{0071DC20-C944-4D45-B447-61F196FB7CBE}">
      <dsp:nvSpPr>
        <dsp:cNvPr id="0" name=""/>
        <dsp:cNvSpPr/>
      </dsp:nvSpPr>
      <dsp:spPr>
        <a:xfrm>
          <a:off x="5224982" y="2466752"/>
          <a:ext cx="1616149" cy="492925"/>
        </a:xfrm>
        <a:prstGeom prst="rect">
          <a:avLst/>
        </a:prstGeom>
        <a:gradFill rotWithShape="0">
          <a:gsLst>
            <a:gs pos="14000">
              <a:srgbClr val="709BD1"/>
            </a:gs>
            <a:gs pos="0">
              <a:srgbClr val="709BD1"/>
            </a:gs>
            <a:gs pos="80000">
              <a:srgbClr val="709BD1"/>
            </a:gs>
            <a:gs pos="100000">
              <a:srgbClr val="709BD1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Praktische Informatik</a:t>
          </a:r>
        </a:p>
      </dsp:txBody>
      <dsp:txXfrm>
        <a:off x="5224982" y="2466752"/>
        <a:ext cx="1616149" cy="492925"/>
      </dsp:txXfrm>
    </dsp:sp>
    <dsp:sp modelId="{2FD4DD83-4AE3-4270-B228-44D2932989BD}">
      <dsp:nvSpPr>
        <dsp:cNvPr id="0" name=""/>
        <dsp:cNvSpPr/>
      </dsp:nvSpPr>
      <dsp:spPr>
        <a:xfrm>
          <a:off x="5224982" y="3135162"/>
          <a:ext cx="1616149" cy="492925"/>
        </a:xfrm>
        <a:prstGeom prst="rect">
          <a:avLst/>
        </a:prstGeom>
        <a:gradFill rotWithShape="0">
          <a:gsLst>
            <a:gs pos="54000">
              <a:srgbClr val="709BD1"/>
            </a:gs>
            <a:gs pos="0">
              <a:srgbClr val="709BD1"/>
            </a:gs>
            <a:gs pos="80000">
              <a:srgbClr val="709BD1"/>
            </a:gs>
            <a:gs pos="100000">
              <a:srgbClr val="709BD1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Bautechnik</a:t>
          </a:r>
        </a:p>
      </dsp:txBody>
      <dsp:txXfrm>
        <a:off x="5224982" y="3135162"/>
        <a:ext cx="1616149" cy="492925"/>
      </dsp:txXfrm>
    </dsp:sp>
    <dsp:sp modelId="{626A8783-6EE2-4298-896B-3F0CB3569B5E}">
      <dsp:nvSpPr>
        <dsp:cNvPr id="0" name=""/>
        <dsp:cNvSpPr/>
      </dsp:nvSpPr>
      <dsp:spPr>
        <a:xfrm>
          <a:off x="5237135" y="3770605"/>
          <a:ext cx="1616149" cy="492925"/>
        </a:xfrm>
        <a:prstGeom prst="rect">
          <a:avLst/>
        </a:prstGeom>
        <a:gradFill rotWithShape="0">
          <a:gsLst>
            <a:gs pos="86000">
              <a:srgbClr val="709BD1"/>
            </a:gs>
            <a:gs pos="0">
              <a:srgbClr val="709BD1"/>
            </a:gs>
            <a:gs pos="15000">
              <a:srgbClr val="709BD1"/>
            </a:gs>
            <a:gs pos="100000">
              <a:srgbClr val="709BD1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Chemietechnik</a:t>
          </a:r>
        </a:p>
      </dsp:txBody>
      <dsp:txXfrm>
        <a:off x="5237135" y="3770605"/>
        <a:ext cx="1616149" cy="492925"/>
      </dsp:txXfrm>
    </dsp:sp>
    <dsp:sp modelId="{E47BB93D-BD5F-4390-935D-EFDD09118CE1}">
      <dsp:nvSpPr>
        <dsp:cNvPr id="0" name=""/>
        <dsp:cNvSpPr/>
      </dsp:nvSpPr>
      <dsp:spPr>
        <a:xfrm>
          <a:off x="1243630" y="1340158"/>
          <a:ext cx="3122142" cy="636726"/>
        </a:xfrm>
        <a:prstGeom prst="rect">
          <a:avLst/>
        </a:prstGeom>
        <a:solidFill>
          <a:srgbClr val="DB2F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>
              <a:latin typeface="Arial"/>
              <a:ea typeface="+mn-ea"/>
              <a:cs typeface="+mn-cs"/>
            </a:rPr>
            <a:t>Wirtschaft</a:t>
          </a:r>
        </a:p>
      </dsp:txBody>
      <dsp:txXfrm>
        <a:off x="1243630" y="1340158"/>
        <a:ext cx="3122142" cy="636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2E0EF-74C9-44AD-B1E6-3A7604DE81A5}">
      <dsp:nvSpPr>
        <dsp:cNvPr id="0" name=""/>
        <dsp:cNvSpPr/>
      </dsp:nvSpPr>
      <dsp:spPr>
        <a:xfrm>
          <a:off x="-5172837" y="-792355"/>
          <a:ext cx="6160034" cy="6160034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21695-3BB6-4576-8070-4F86E1B402E1}">
      <dsp:nvSpPr>
        <dsp:cNvPr id="0" name=""/>
        <dsp:cNvSpPr/>
      </dsp:nvSpPr>
      <dsp:spPr>
        <a:xfrm>
          <a:off x="368190" y="240936"/>
          <a:ext cx="5257179" cy="4816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34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Einführungsphase</a:t>
          </a:r>
        </a:p>
      </dsp:txBody>
      <dsp:txXfrm>
        <a:off x="368190" y="240936"/>
        <a:ext cx="5257179" cy="481690"/>
      </dsp:txXfrm>
    </dsp:sp>
    <dsp:sp modelId="{1D02ADF4-4957-43D7-B303-9B4960C4E31A}">
      <dsp:nvSpPr>
        <dsp:cNvPr id="0" name=""/>
        <dsp:cNvSpPr/>
      </dsp:nvSpPr>
      <dsp:spPr>
        <a:xfrm>
          <a:off x="67134" y="180725"/>
          <a:ext cx="602112" cy="602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E1FF6F-E4C0-4AB9-8447-9BD38D04C593}">
      <dsp:nvSpPr>
        <dsp:cNvPr id="0" name=""/>
        <dsp:cNvSpPr/>
      </dsp:nvSpPr>
      <dsp:spPr>
        <a:xfrm>
          <a:off x="764413" y="963380"/>
          <a:ext cx="4860956" cy="4816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34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Qualifikationsphase</a:t>
          </a:r>
        </a:p>
      </dsp:txBody>
      <dsp:txXfrm>
        <a:off x="764413" y="963380"/>
        <a:ext cx="4860956" cy="481690"/>
      </dsp:txXfrm>
    </dsp:sp>
    <dsp:sp modelId="{7E1FF8B2-2440-4129-8822-8F8C34436F46}">
      <dsp:nvSpPr>
        <dsp:cNvPr id="0" name=""/>
        <dsp:cNvSpPr/>
      </dsp:nvSpPr>
      <dsp:spPr>
        <a:xfrm>
          <a:off x="463357" y="903168"/>
          <a:ext cx="602112" cy="602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68903-E2D7-4A95-9827-F2539B069B13}">
      <dsp:nvSpPr>
        <dsp:cNvPr id="0" name=""/>
        <dsp:cNvSpPr/>
      </dsp:nvSpPr>
      <dsp:spPr>
        <a:xfrm>
          <a:off x="945596" y="1685823"/>
          <a:ext cx="4679773" cy="4816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34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Grundkurse</a:t>
          </a:r>
          <a:endParaRPr lang="de-DE" sz="2600" kern="1200" dirty="0"/>
        </a:p>
      </dsp:txBody>
      <dsp:txXfrm>
        <a:off x="945596" y="1685823"/>
        <a:ext cx="4679773" cy="481690"/>
      </dsp:txXfrm>
    </dsp:sp>
    <dsp:sp modelId="{9579C1E3-F2BA-45FD-8A9F-611F54534FE0}">
      <dsp:nvSpPr>
        <dsp:cNvPr id="0" name=""/>
        <dsp:cNvSpPr/>
      </dsp:nvSpPr>
      <dsp:spPr>
        <a:xfrm>
          <a:off x="644540" y="1625612"/>
          <a:ext cx="602112" cy="602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83518-9656-416F-B003-2937E6130B18}">
      <dsp:nvSpPr>
        <dsp:cNvPr id="0" name=""/>
        <dsp:cNvSpPr/>
      </dsp:nvSpPr>
      <dsp:spPr>
        <a:xfrm>
          <a:off x="945596" y="2407809"/>
          <a:ext cx="4679773" cy="4816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34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Leistungskurse</a:t>
          </a:r>
        </a:p>
      </dsp:txBody>
      <dsp:txXfrm>
        <a:off x="945596" y="2407809"/>
        <a:ext cx="4679773" cy="481690"/>
      </dsp:txXfrm>
    </dsp:sp>
    <dsp:sp modelId="{E5194291-3689-442B-86EA-E01C419A6E30}">
      <dsp:nvSpPr>
        <dsp:cNvPr id="0" name=""/>
        <dsp:cNvSpPr/>
      </dsp:nvSpPr>
      <dsp:spPr>
        <a:xfrm>
          <a:off x="644540" y="2347598"/>
          <a:ext cx="602112" cy="602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CEC83-1D11-4E81-A1C5-40A9725F7ABB}">
      <dsp:nvSpPr>
        <dsp:cNvPr id="0" name=""/>
        <dsp:cNvSpPr/>
      </dsp:nvSpPr>
      <dsp:spPr>
        <a:xfrm>
          <a:off x="764413" y="3130252"/>
          <a:ext cx="4860956" cy="4816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34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Fremdsprachen</a:t>
          </a:r>
        </a:p>
      </dsp:txBody>
      <dsp:txXfrm>
        <a:off x="764413" y="3130252"/>
        <a:ext cx="4860956" cy="481690"/>
      </dsp:txXfrm>
    </dsp:sp>
    <dsp:sp modelId="{8EC2D098-E0E5-480C-8AF1-369CD62CEFF2}">
      <dsp:nvSpPr>
        <dsp:cNvPr id="0" name=""/>
        <dsp:cNvSpPr/>
      </dsp:nvSpPr>
      <dsp:spPr>
        <a:xfrm>
          <a:off x="463357" y="3070041"/>
          <a:ext cx="602112" cy="602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D4B98C-2970-4416-9858-B5571DBBD4CC}">
      <dsp:nvSpPr>
        <dsp:cNvPr id="0" name=""/>
        <dsp:cNvSpPr/>
      </dsp:nvSpPr>
      <dsp:spPr>
        <a:xfrm>
          <a:off x="368190" y="3852696"/>
          <a:ext cx="5257179" cy="4816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34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Prüfung</a:t>
          </a:r>
        </a:p>
      </dsp:txBody>
      <dsp:txXfrm>
        <a:off x="368190" y="3852696"/>
        <a:ext cx="5257179" cy="481690"/>
      </dsp:txXfrm>
    </dsp:sp>
    <dsp:sp modelId="{EC88B728-A29E-4BB3-9D11-E78E2B751133}">
      <dsp:nvSpPr>
        <dsp:cNvPr id="0" name=""/>
        <dsp:cNvSpPr/>
      </dsp:nvSpPr>
      <dsp:spPr>
        <a:xfrm>
          <a:off x="67134" y="3792485"/>
          <a:ext cx="602112" cy="602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11DDF-B0B5-4028-9D13-4BF4AD00C403}">
      <dsp:nvSpPr>
        <dsp:cNvPr id="0" name=""/>
        <dsp:cNvSpPr/>
      </dsp:nvSpPr>
      <dsp:spPr>
        <a:xfrm rot="5400000">
          <a:off x="506206" y="1771459"/>
          <a:ext cx="1515961" cy="25225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EA532F-DD76-4C62-846F-2F33AD47ECEA}">
      <dsp:nvSpPr>
        <dsp:cNvPr id="0" name=""/>
        <dsp:cNvSpPr/>
      </dsp:nvSpPr>
      <dsp:spPr>
        <a:xfrm>
          <a:off x="253155" y="2525151"/>
          <a:ext cx="2277349" cy="199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Einführungsphase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Jahrgangsstufe 11</a:t>
          </a:r>
        </a:p>
      </dsp:txBody>
      <dsp:txXfrm>
        <a:off x="253155" y="2525151"/>
        <a:ext cx="2277349" cy="1996230"/>
      </dsp:txXfrm>
    </dsp:sp>
    <dsp:sp modelId="{6F3AAC3F-E5B4-4E87-90CC-884F4E297CC4}">
      <dsp:nvSpPr>
        <dsp:cNvPr id="0" name=""/>
        <dsp:cNvSpPr/>
      </dsp:nvSpPr>
      <dsp:spPr>
        <a:xfrm>
          <a:off x="2100816" y="1585748"/>
          <a:ext cx="429688" cy="4296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05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105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105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105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78D3F1-D7A2-47B3-861B-9C0C85E1D414}">
      <dsp:nvSpPr>
        <dsp:cNvPr id="0" name=""/>
        <dsp:cNvSpPr/>
      </dsp:nvSpPr>
      <dsp:spPr>
        <a:xfrm rot="5400000">
          <a:off x="3294127" y="1081585"/>
          <a:ext cx="1515961" cy="25225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117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2117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211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211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33240D-3610-45EE-80DE-10BB7255B69B}">
      <dsp:nvSpPr>
        <dsp:cNvPr id="0" name=""/>
        <dsp:cNvSpPr/>
      </dsp:nvSpPr>
      <dsp:spPr>
        <a:xfrm>
          <a:off x="3041076" y="1835277"/>
          <a:ext cx="2277349" cy="199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Qualifikationsphase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Jahrgangsstufe 12+13</a:t>
          </a:r>
        </a:p>
      </dsp:txBody>
      <dsp:txXfrm>
        <a:off x="3041076" y="1835277"/>
        <a:ext cx="2277349" cy="1996230"/>
      </dsp:txXfrm>
    </dsp:sp>
    <dsp:sp modelId="{F8A19CAA-D912-4029-88F6-333389F23E7A}">
      <dsp:nvSpPr>
        <dsp:cNvPr id="0" name=""/>
        <dsp:cNvSpPr/>
      </dsp:nvSpPr>
      <dsp:spPr>
        <a:xfrm>
          <a:off x="4888737" y="895874"/>
          <a:ext cx="429688" cy="4296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117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2117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211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211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23B5F3-29C7-4E7D-BA2D-963E2D38F055}">
      <dsp:nvSpPr>
        <dsp:cNvPr id="0" name=""/>
        <dsp:cNvSpPr/>
      </dsp:nvSpPr>
      <dsp:spPr>
        <a:xfrm rot="5400000">
          <a:off x="6082049" y="391711"/>
          <a:ext cx="1515961" cy="25225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05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105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105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105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1F2730-AA5C-45C7-BA9C-E1ED22B0811D}">
      <dsp:nvSpPr>
        <dsp:cNvPr id="0" name=""/>
        <dsp:cNvSpPr/>
      </dsp:nvSpPr>
      <dsp:spPr>
        <a:xfrm>
          <a:off x="5828997" y="1145403"/>
          <a:ext cx="2277349" cy="199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Abiturprüfung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5 Prüfungsbereiche</a:t>
          </a:r>
        </a:p>
      </dsp:txBody>
      <dsp:txXfrm>
        <a:off x="5828997" y="1145403"/>
        <a:ext cx="2277349" cy="1996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7E7A5-73CA-43D9-BB6C-E45FEACAC862}">
      <dsp:nvSpPr>
        <dsp:cNvPr id="0" name=""/>
        <dsp:cNvSpPr/>
      </dsp:nvSpPr>
      <dsp:spPr>
        <a:xfrm>
          <a:off x="0" y="407241"/>
          <a:ext cx="8064896" cy="384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541528" rIns="6259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/>
            <a:t>Projektorientierter Unterricht abhängig vom Schwerpunkt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/>
            <a:t>Fächer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Deutsch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Mathematik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Englisch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Geschichte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Politik und Wirtschaft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Religion/Ethik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Biologie/Chemie/Physik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Sport</a:t>
          </a:r>
          <a:endParaRPr lang="de-DE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Spanisch/Russisch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Latein</a:t>
          </a:r>
        </a:p>
      </dsp:txBody>
      <dsp:txXfrm>
        <a:off x="0" y="407241"/>
        <a:ext cx="8064896" cy="3849300"/>
      </dsp:txXfrm>
    </dsp:sp>
    <dsp:sp modelId="{96B3A91D-CDE1-4411-AF65-88B39491D11C}">
      <dsp:nvSpPr>
        <dsp:cNvPr id="0" name=""/>
        <dsp:cNvSpPr/>
      </dsp:nvSpPr>
      <dsp:spPr>
        <a:xfrm>
          <a:off x="403244" y="23481"/>
          <a:ext cx="5645427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11. Jahrgangsstufe</a:t>
          </a:r>
        </a:p>
      </dsp:txBody>
      <dsp:txXfrm>
        <a:off x="440711" y="60948"/>
        <a:ext cx="5570493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7E7A5-73CA-43D9-BB6C-E45FEACAC862}">
      <dsp:nvSpPr>
        <dsp:cNvPr id="0" name=""/>
        <dsp:cNvSpPr/>
      </dsp:nvSpPr>
      <dsp:spPr>
        <a:xfrm>
          <a:off x="0" y="298607"/>
          <a:ext cx="8064896" cy="390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416560" rIns="6259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/>
            <a:t>Leistungskurse abhängig von den Schwerpunkten der Schule</a:t>
          </a:r>
          <a:br>
            <a:rPr lang="de-DE" sz="1600" b="1" kern="1200" dirty="0"/>
          </a:br>
          <a:endParaRPr lang="de-DE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		Gesundheit </a:t>
          </a:r>
          <a:r>
            <a:rPr lang="de-DE" sz="1600" kern="1200" dirty="0">
              <a:solidFill>
                <a:schemeClr val="accent2"/>
              </a:solidFill>
            </a:rPr>
            <a:t>oder </a:t>
          </a:r>
          <a:r>
            <a:rPr lang="de-DE" sz="1600" kern="1200" dirty="0">
              <a:solidFill>
                <a:schemeClr val="tx1"/>
              </a:solidFill>
            </a:rPr>
            <a:t>Erziehungswissenschaft </a:t>
          </a:r>
          <a:r>
            <a:rPr lang="de-DE" sz="1600" kern="1200" dirty="0">
              <a:solidFill>
                <a:schemeClr val="accent2"/>
              </a:solidFill>
            </a:rPr>
            <a:t>oder</a:t>
          </a:r>
          <a:r>
            <a:rPr lang="de-DE" sz="1600" kern="1200" dirty="0"/>
            <a:t> Wirtschaft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		Technikwissenschaften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/>
            <a:t>2. Leistungskurs: Wahlmöglichkeiten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Deutsch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Mathematik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Englisch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Biologie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Physik</a:t>
          </a:r>
        </a:p>
      </dsp:txBody>
      <dsp:txXfrm>
        <a:off x="0" y="298607"/>
        <a:ext cx="8064896" cy="3906000"/>
      </dsp:txXfrm>
    </dsp:sp>
    <dsp:sp modelId="{96B3A91D-CDE1-4411-AF65-88B39491D11C}">
      <dsp:nvSpPr>
        <dsp:cNvPr id="0" name=""/>
        <dsp:cNvSpPr/>
      </dsp:nvSpPr>
      <dsp:spPr>
        <a:xfrm>
          <a:off x="403244" y="3407"/>
          <a:ext cx="5645427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12.+13. Jahrgangsstufe</a:t>
          </a:r>
        </a:p>
      </dsp:txBody>
      <dsp:txXfrm>
        <a:off x="432065" y="32228"/>
        <a:ext cx="5587785" cy="53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2BB7B-E1F0-43F1-81CB-DEC58F11F569}">
      <dsp:nvSpPr>
        <dsp:cNvPr id="0" name=""/>
        <dsp:cNvSpPr/>
      </dsp:nvSpPr>
      <dsp:spPr>
        <a:xfrm rot="10800000">
          <a:off x="1653889" y="1849"/>
          <a:ext cx="5674072" cy="898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5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Englisch bis zum Abitur (GK/LK)</a:t>
          </a:r>
        </a:p>
      </dsp:txBody>
      <dsp:txXfrm rot="10800000">
        <a:off x="1878594" y="1849"/>
        <a:ext cx="5449367" cy="898822"/>
      </dsp:txXfrm>
    </dsp:sp>
    <dsp:sp modelId="{3240A4A0-AFFE-419A-8B26-23612F803B80}">
      <dsp:nvSpPr>
        <dsp:cNvPr id="0" name=""/>
        <dsp:cNvSpPr/>
      </dsp:nvSpPr>
      <dsp:spPr>
        <a:xfrm>
          <a:off x="1204478" y="1849"/>
          <a:ext cx="898822" cy="8988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8EF2-9EFE-4651-BC9B-05EF57987CAA}">
      <dsp:nvSpPr>
        <dsp:cNvPr id="0" name=""/>
        <dsp:cNvSpPr/>
      </dsp:nvSpPr>
      <dsp:spPr>
        <a:xfrm rot="10800000">
          <a:off x="1653889" y="1168977"/>
          <a:ext cx="5674072" cy="898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5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Spanisch, wenn als</a:t>
          </a:r>
          <a:br>
            <a:rPr lang="de-DE" sz="2600" kern="1200" dirty="0"/>
          </a:br>
          <a:r>
            <a:rPr lang="de-DE" sz="2600" kern="1200" dirty="0"/>
            <a:t>2. Fremdsprache erforderlich</a:t>
          </a:r>
        </a:p>
      </dsp:txBody>
      <dsp:txXfrm rot="10800000">
        <a:off x="1878594" y="1168977"/>
        <a:ext cx="5449367" cy="898822"/>
      </dsp:txXfrm>
    </dsp:sp>
    <dsp:sp modelId="{A5981ABF-D6ED-44E3-8469-00AFD150FD72}">
      <dsp:nvSpPr>
        <dsp:cNvPr id="0" name=""/>
        <dsp:cNvSpPr/>
      </dsp:nvSpPr>
      <dsp:spPr>
        <a:xfrm>
          <a:off x="1204478" y="1168977"/>
          <a:ext cx="898822" cy="8988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6C8A1-8947-42D5-85AC-A9F6912DD125}">
      <dsp:nvSpPr>
        <dsp:cNvPr id="0" name=""/>
        <dsp:cNvSpPr/>
      </dsp:nvSpPr>
      <dsp:spPr>
        <a:xfrm rot="10800000">
          <a:off x="1653889" y="2336105"/>
          <a:ext cx="5674072" cy="898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5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strike="sngStrike" kern="1200" dirty="0"/>
            <a:t>Französisch, wenn als</a:t>
          </a:r>
          <a:br>
            <a:rPr lang="de-DE" sz="2600" strike="sngStrike" kern="1200" dirty="0"/>
          </a:br>
          <a:r>
            <a:rPr lang="de-DE" sz="2600" strike="sngStrike" kern="1200" dirty="0"/>
            <a:t>2. Fremdsprache erforderlich</a:t>
          </a:r>
        </a:p>
      </dsp:txBody>
      <dsp:txXfrm rot="10800000">
        <a:off x="1878594" y="2336105"/>
        <a:ext cx="5449367" cy="898822"/>
      </dsp:txXfrm>
    </dsp:sp>
    <dsp:sp modelId="{065DFDE2-45AD-46DB-9110-651022094144}">
      <dsp:nvSpPr>
        <dsp:cNvPr id="0" name=""/>
        <dsp:cNvSpPr/>
      </dsp:nvSpPr>
      <dsp:spPr>
        <a:xfrm>
          <a:off x="1204478" y="2336105"/>
          <a:ext cx="898822" cy="89882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A5065-8898-4FE7-90D9-171129433D4A}">
      <dsp:nvSpPr>
        <dsp:cNvPr id="0" name=""/>
        <dsp:cNvSpPr/>
      </dsp:nvSpPr>
      <dsp:spPr>
        <a:xfrm rot="10800000">
          <a:off x="1653889" y="3503232"/>
          <a:ext cx="5674072" cy="898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5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Russisch, wenn als</a:t>
          </a:r>
          <a:br>
            <a:rPr lang="de-DE" sz="2600" kern="1200" dirty="0"/>
          </a:br>
          <a:r>
            <a:rPr lang="de-DE" sz="2600" kern="1200" dirty="0"/>
            <a:t>2. Fremdsprache erforderlich</a:t>
          </a:r>
        </a:p>
      </dsp:txBody>
      <dsp:txXfrm rot="10800000">
        <a:off x="1878594" y="3503232"/>
        <a:ext cx="5449367" cy="898822"/>
      </dsp:txXfrm>
    </dsp:sp>
    <dsp:sp modelId="{5E571207-7207-4B35-949B-1209174BECAF}">
      <dsp:nvSpPr>
        <dsp:cNvPr id="0" name=""/>
        <dsp:cNvSpPr/>
      </dsp:nvSpPr>
      <dsp:spPr>
        <a:xfrm>
          <a:off x="1204478" y="3503232"/>
          <a:ext cx="898822" cy="89882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7BAA1FB-1B7C-48AF-8C68-8AEDCFBE2B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3EF051-5FBB-49EE-8A85-D3E10E85FB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55799-AA9B-4C03-8BB6-2EFE60378D36}" type="datetimeFigureOut">
              <a:rPr lang="de-DE"/>
              <a:pPr>
                <a:defRPr/>
              </a:pPr>
              <a:t>14.10.2023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268C3A-77D6-4303-88C0-9CDA0151B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B9351C-EBE7-4BF6-9D47-175854ED4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77E295-02DA-40BF-B184-47AEA389E8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43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9058CE5-783A-4310-93F5-2E8BDC5AB7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6772219-A1C8-459C-95FE-EDA28BE276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4E348D5F-4BAE-41C4-9654-1709E67C80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E1995426-4468-4B32-82A5-346848F80C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0356E05F-097D-49A6-B248-3D666358D2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74EECBD-8C39-4637-BA8A-7D7699E6EC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E3876E-36D5-48EE-86C4-F4130BF2F0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3655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Diese Folie kann weg, wenn der Referent keinen Überblick geben möchte, sondern direkt mit der E-Phase beginnen möchte.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E3876E-36D5-48EE-86C4-F4130BF2F00F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528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DB2F36"/>
                </a:solidFill>
              </a:rPr>
              <a:t>Diese Folie kann anstelle der Folie davor genommen werden, wenn der Referent einen Überblick geben möchte.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E3876E-36D5-48EE-86C4-F4130BF2F00F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254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D7EF7B1-BE7E-4ACA-9D3E-DEEEC31B3189}"/>
              </a:ext>
            </a:extLst>
          </p:cNvPr>
          <p:cNvSpPr/>
          <p:nvPr userDrawn="1"/>
        </p:nvSpPr>
        <p:spPr>
          <a:xfrm>
            <a:off x="323850" y="2693988"/>
            <a:ext cx="8855075" cy="41402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9B370DD6-D52E-4B4C-B1C0-F7F9646B6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E0FE8DFA-CD6B-4D62-8EF6-BC181DFA8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C596FAB4-377C-48D3-95A5-3B88CE93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B99B77C6-436B-4C81-AFB2-3D691212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996F52D6-466D-49B9-98B4-6DEB9C2C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pic>
        <p:nvPicPr>
          <p:cNvPr id="11" name="Grafik 22">
            <a:extLst>
              <a:ext uri="{FF2B5EF4-FFF2-40B4-BE49-F238E27FC236}">
                <a16:creationId xmlns:a16="http://schemas.microsoft.com/office/drawing/2014/main" id="{3E936349-1E21-42E5-A716-35A4BBDDE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18FABF3-BF6B-4103-AC50-3389765E77C5}"/>
              </a:ext>
            </a:extLst>
          </p:cNvPr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3E80589-94C9-4B3C-926F-6294F1D231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82575" y="2697163"/>
            <a:ext cx="23526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962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742B548-6C98-47B0-B783-8CD24C47ABA7}"/>
              </a:ext>
            </a:extLst>
          </p:cNvPr>
          <p:cNvSpPr/>
          <p:nvPr userDrawn="1"/>
        </p:nvSpPr>
        <p:spPr>
          <a:xfrm>
            <a:off x="290513" y="920750"/>
            <a:ext cx="8845550" cy="5470525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0C708-1834-4922-9CDA-DAF336AA33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C3D0FE-6C33-4EAE-876F-EDE1CCB6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53B428-1728-4C74-940A-6CD3C18E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C2D5-BB95-496A-BC23-9D647685E8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770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3CB460-33C5-44E8-8ECB-749C9A4E56E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5562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>
                <a:solidFill>
                  <a:srgbClr val="003695"/>
                </a:solidFill>
                <a:cs typeface="Arial" charset="0"/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9804BF25-ED1D-4658-BDC5-89F488F78E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C036D4E-93A4-4827-9B77-6CA926D7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8B476D8D-09F9-45E0-86AB-09F7E7FA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3479-FDD9-4100-ACA7-6BA5F983EE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469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21175BE-B837-4D38-89C4-3A1D16A57B1B}"/>
              </a:ext>
            </a:extLst>
          </p:cNvPr>
          <p:cNvSpPr/>
          <p:nvPr userDrawn="1"/>
        </p:nvSpPr>
        <p:spPr>
          <a:xfrm>
            <a:off x="300038" y="923925"/>
            <a:ext cx="8891587" cy="5457825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85B437-7EB7-4F74-B47E-525C45D94E6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5562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>
                <a:solidFill>
                  <a:srgbClr val="003399"/>
                </a:solidFill>
                <a:cs typeface="Arial" charset="0"/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D7682DD-EA39-4831-B06F-17D0ECF753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AF715A17-A404-4863-8EF8-96C099F5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2F2BE08E-293A-4395-9E01-118F0F1F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BFA3-28C5-473C-B522-B749A4BD9B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93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9CDC-A18A-4041-896F-3C6C99A122AD}" type="datetime1">
              <a:rPr lang="de-DE"/>
              <a:pPr>
                <a:defRPr/>
              </a:pPr>
              <a:t>14.10.2023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Striepecke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8CE6-CAA1-40EE-9BFC-2874BE7F17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2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A3326-4576-4653-85C8-4D04B334A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0FFFF4-73FF-4308-A5C7-F4FCBD0AE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203A4D-03CF-4FE5-92A7-3B9C08B9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84B3CC-05C8-4A85-A0EC-523E6E3D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222BB8-098B-4A1B-8679-B8563501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37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3E3B9-D996-490D-8439-9334091D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61857A-23C7-4D23-8524-682C9C58E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7C2DCD-8C9B-47A6-975C-8DC2002E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0F06C-CA3F-4D99-8EB3-44FAA841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9162BD-142D-43AD-A4BA-A81BE257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28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AE1AE-ADB4-4D1B-A8F2-D5624475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04C138-E344-4365-B590-BD2592599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A2C68-5352-4A28-BB5D-CF03BE2E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C98020-C7B2-4637-A6F0-C0887011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79F51-62C0-48D8-B2DC-CCA1E50F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58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38E72-FD32-4DF9-ABBC-608D5EC3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A54DD-4FEB-454B-A44D-2477F0F1E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771D88-4826-4FD7-9F19-5A9BE1EF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E4805-F231-4DD2-9B53-3F27FA1B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4A9A61-BF83-4D4C-81E7-575960C1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9470F7-C7C9-4E89-A718-BC61B121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4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45EE7-A856-42F3-852C-28373240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A7DDE-FA4A-4C20-A3E3-2F443505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740745-FCDA-4063-8E42-3A04273CC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8B1117-8BEC-4CA3-A976-F4677D452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113859-A888-48D9-8A1B-863604675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2DF2F8-0F54-49C7-A5DB-4E556888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B883F0-3C72-4F37-BC75-88D6ACC2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D6E3EB-A203-4FF3-9F79-5229C9B2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12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9877E-F90D-4666-AF43-D5063128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8F17D0-6C8A-426A-BC7E-A11ACD54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E8079A-2320-40EF-B7E6-6DAB15FF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706D1E-01F8-470C-BEE6-A14A1C07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63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9D49823-6567-43D2-9C9C-D13FDB1A5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A786C125-DF4C-4EC8-A37A-0D6143F4D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81CD3391-E5DB-458C-BD5D-62C6D0FF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96484CDA-BB66-4DBD-B2B6-B771AC00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CC99424B-2FB6-44F7-AE14-FB7C1312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0487DF5A-BD35-4814-AE17-F5D63C02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pic>
        <p:nvPicPr>
          <p:cNvPr id="10" name="Grafik 22">
            <a:extLst>
              <a:ext uri="{FF2B5EF4-FFF2-40B4-BE49-F238E27FC236}">
                <a16:creationId xmlns:a16="http://schemas.microsoft.com/office/drawing/2014/main" id="{DA76302F-88AC-429D-8CF0-915BBA60F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6EDF3F4-F62E-4E33-8C15-7D9EDAA7DA30}"/>
              </a:ext>
            </a:extLst>
          </p:cNvPr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F6DAA55-AC77-42CE-9F9C-67F8064978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82575" y="2693988"/>
            <a:ext cx="23637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090755F2-6D28-43F0-A838-FD9FC4D69B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274638"/>
            <a:ext cx="73437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  <a:cs typeface="+mn-cs"/>
              </a:rPr>
              <a:t>Hessische Lehrkräfteakademie</a:t>
            </a:r>
            <a:endParaRPr lang="de-DE" sz="1200" dirty="0">
              <a:solidFill>
                <a:srgbClr val="003695"/>
              </a:solidFill>
              <a:cs typeface="+mn-cs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61188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66858B-AD4E-4B54-AC5C-D16DEBCA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02A854-4779-47B6-A15F-9189858B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F0ACDE-95F9-4099-AA67-41DF2C4F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41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5E28A-28E9-4BD8-B516-C1C987B5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B4E0FF-A701-42EB-8BFC-464581893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ED10B5-8CD2-4407-8918-0E93B5051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E8645D-632F-4A8B-84E0-93D5F0F1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4B538D-6DB7-43BC-9DBD-564DC2BE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68B1B7-BAE8-4861-8307-2A861D94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95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07EC4-B111-4D3B-B980-F0F814AB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9D0431-8526-4BC4-A0CA-06E7C6DD5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A79F3F-2134-42C4-BABB-F96C67137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9AD9C-4180-40B8-8490-7BCF1D79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58D047-4EB0-46EB-9C77-89770770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EFAF4D-AEA0-4B0D-B229-3DCC45BD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599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C00AE-CFA5-4FD0-B90E-AC5BA3B2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977729-8A9E-4258-8D6D-A1E1D1343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2243B0-D746-4B51-8158-64A79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08043B-32D2-4AE1-9F22-B93C6A41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4979CB-ED9F-4AF9-9899-2B5CF73C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121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3C7330D-6CAB-40FE-A178-675732012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2898C1-39EC-410E-89D6-11BB65B44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86D18-D42A-4699-BE1D-E47A1CD2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73DBF-3771-4456-90B9-266391D9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3A059-9AE1-4D09-9B80-0D0BEC43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50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8">
            <a:extLst>
              <a:ext uri="{FF2B5EF4-FFF2-40B4-BE49-F238E27FC236}">
                <a16:creationId xmlns:a16="http://schemas.microsoft.com/office/drawing/2014/main" id="{9C0CEA5F-7F30-402B-9C24-2EA7DFF7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>
            <a:fillRect/>
          </a:stretch>
        </p:blipFill>
        <p:spPr bwMode="auto">
          <a:xfrm>
            <a:off x="1473200" y="2697163"/>
            <a:ext cx="7670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B3B52F84-EF21-4F91-82E9-E3B22688C5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B115BD7E-85D3-4E42-8A84-EAD71CF7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5556F8CC-AB73-4DB9-B5CE-ED5892DF7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83FCCDF6-87C6-4044-BD75-9B4632FC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pic>
        <p:nvPicPr>
          <p:cNvPr id="9" name="Grafik 22">
            <a:extLst>
              <a:ext uri="{FF2B5EF4-FFF2-40B4-BE49-F238E27FC236}">
                <a16:creationId xmlns:a16="http://schemas.microsoft.com/office/drawing/2014/main" id="{2F5769BE-0BCA-4B82-A300-D4342F9DEE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B0F6B62-D83F-45F1-B2EB-A73D8FC4A86A}"/>
              </a:ext>
            </a:extLst>
          </p:cNvPr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2E6B18D-CA30-49EA-B8C4-26E77F146B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82575" y="2697163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D94BA5CE-329A-4AAB-97E9-16803A1A15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9CCA3872-9163-48C7-919D-6F09133E7D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274638"/>
            <a:ext cx="73437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  <a:cs typeface="+mn-cs"/>
              </a:rPr>
              <a:t>Hessische Lehrkräfteakademie</a:t>
            </a:r>
            <a:endParaRPr lang="de-DE" sz="1200" dirty="0">
              <a:solidFill>
                <a:srgbClr val="003695"/>
              </a:solidFill>
              <a:cs typeface="+mn-cs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473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36E5DC2-601D-4E27-844B-3230E21EA928}"/>
              </a:ext>
            </a:extLst>
          </p:cNvPr>
          <p:cNvSpPr/>
          <p:nvPr userDrawn="1"/>
        </p:nvSpPr>
        <p:spPr>
          <a:xfrm>
            <a:off x="300038" y="2697163"/>
            <a:ext cx="8851900" cy="417512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3600" dirty="0"/>
              <a:t>[ eigenes Bild einfügen ]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C9C7A5CD-0813-46BA-805B-B1A8DAF84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C246116D-AB4D-4755-919D-4F74BE48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E3657873-4A20-4FC9-BA6A-B08C1FA70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2AB563A4-0D3D-43F2-9C22-E782C6A44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2B8CE700-06D9-4DDC-AF83-82AA3C49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pic>
        <p:nvPicPr>
          <p:cNvPr id="10" name="Grafik 22">
            <a:extLst>
              <a:ext uri="{FF2B5EF4-FFF2-40B4-BE49-F238E27FC236}">
                <a16:creationId xmlns:a16="http://schemas.microsoft.com/office/drawing/2014/main" id="{25CE436D-7EE5-429A-A00C-0254D617C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5BC2DD5-FF67-4ED2-839A-0E3EF7B23F98}"/>
              </a:ext>
            </a:extLst>
          </p:cNvPr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ACB4841-4DBF-4F50-8011-D853D657E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74638" y="2697163"/>
            <a:ext cx="235267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74B17F78-5FA2-47A1-9D8B-1A2A39D59F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274638"/>
            <a:ext cx="73437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  <a:cs typeface="+mn-cs"/>
              </a:rPr>
              <a:t>Hessische Lehrkräfteakademie</a:t>
            </a:r>
            <a:endParaRPr lang="de-DE" sz="1200" dirty="0">
              <a:solidFill>
                <a:srgbClr val="003695"/>
              </a:solidFill>
              <a:cs typeface="+mn-cs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967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4A7D0C-EB59-4206-9782-724D1A05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D6F753D-1115-44DF-9E8A-1B5B925092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213929-51D4-4BF7-9AD5-672DC326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9C5041-C3F3-4450-859D-1C6AF8E6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64069-7479-4629-827D-F45D63349DD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684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A7756B-EEBF-497F-A2DF-BA38B0E421AF}"/>
              </a:ext>
            </a:extLst>
          </p:cNvPr>
          <p:cNvSpPr/>
          <p:nvPr userDrawn="1"/>
        </p:nvSpPr>
        <p:spPr>
          <a:xfrm>
            <a:off x="296863" y="923925"/>
            <a:ext cx="8847137" cy="122396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0C639E5-55B3-4D3E-8D86-AA9187AC4FF2}"/>
              </a:ext>
            </a:extLst>
          </p:cNvPr>
          <p:cNvSpPr/>
          <p:nvPr userDrawn="1"/>
        </p:nvSpPr>
        <p:spPr>
          <a:xfrm>
            <a:off x="293688" y="2106613"/>
            <a:ext cx="8845550" cy="4271962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6" name="Picture 12" descr="BL_Logo_2010_klein_rgb">
            <a:extLst>
              <a:ext uri="{FF2B5EF4-FFF2-40B4-BE49-F238E27FC236}">
                <a16:creationId xmlns:a16="http://schemas.microsoft.com/office/drawing/2014/main" id="{5924A21A-EEF9-42C8-86A4-82ABE1932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E68E8FAE-B1FD-4B03-81C3-2AE361EA6C2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ABE2B3E2-6B27-46C1-AD1E-D13F2F20BE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453AA4F8-61CA-439D-98E1-A1A9CBB525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F82413EB-8E2B-4321-A25C-AAC5BE0A81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BD293E7C-B5B3-4EBE-9E1E-D7BB3210C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Arial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6EA24B2-7815-49BE-9453-85F7C48B43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274638"/>
            <a:ext cx="73437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  <a:cs typeface="+mn-cs"/>
              </a:rPr>
              <a:t>Hessische Lehrkräfteakademie</a:t>
            </a:r>
            <a:endParaRPr lang="de-DE" sz="1200" dirty="0">
              <a:solidFill>
                <a:srgbClr val="003695"/>
              </a:solidFill>
              <a:cs typeface="+mn-cs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C34092F0-6D0B-475D-8F06-3425DB42F2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 anchor="b" anchorCtr="0"/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695A0F9F-2834-4842-9B6B-676E846DA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 anchorCtr="0"/>
          <a:lstStyle>
            <a:lvl1pPr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C0998C1E-2CA2-4BBE-BEB3-0DB3EF8CF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9F83-0769-4B18-9666-9955808858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872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F7C1369-8DEC-4D59-8460-57D44350817E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F10B51B3-B451-43F6-823E-DBF777E0D626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19FDC1C-E1CC-46FA-A6E6-0FC0CB242313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1906-84B5-46FB-B8D7-09D8F06238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21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7DAF8CF-6361-4CE1-93C1-7668E66DDC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20AA4F66-FED7-4418-8B27-56D055D7A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A6FABE7-ABE4-49BD-B880-808BA666D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4109-1723-4B08-A93B-D44A344B5F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412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BA4323C0-D644-462D-B1DE-79BF040F4E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5A427058-F266-436E-BA79-F4FA67560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240DAD27-FA6D-4A3B-B0D8-4D51182B4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4123-A45C-4A13-813F-C1B6AF39B9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694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5F4D31-14FE-4A04-B32F-ECFF46297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5D12AC-4D03-4BB3-995B-56C79D881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1029" name="Gruppieren 2">
            <a:extLst>
              <a:ext uri="{FF2B5EF4-FFF2-40B4-BE49-F238E27FC236}">
                <a16:creationId xmlns:a16="http://schemas.microsoft.com/office/drawing/2014/main" id="{2207B532-F559-4F8F-9DC2-E462AC2AB3E2}"/>
              </a:ext>
            </a:extLst>
          </p:cNvPr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>
              <a:extLst>
                <a:ext uri="{FF2B5EF4-FFF2-40B4-BE49-F238E27FC236}">
                  <a16:creationId xmlns:a16="http://schemas.microsoft.com/office/drawing/2014/main" id="{127F0A5C-2062-400B-B4BC-F5C96D9A28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cs typeface="Arial" charset="0"/>
              </a:endParaRPr>
            </a:p>
          </p:txBody>
        </p:sp>
        <p:sp>
          <p:nvSpPr>
            <p:cNvPr id="1035" name="Rectangle 14">
              <a:extLst>
                <a:ext uri="{FF2B5EF4-FFF2-40B4-BE49-F238E27FC236}">
                  <a16:creationId xmlns:a16="http://schemas.microsoft.com/office/drawing/2014/main" id="{E30C1005-BA92-469F-B683-515731948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cs typeface="Arial" charset="0"/>
              </a:endParaRPr>
            </a:p>
          </p:txBody>
        </p:sp>
        <p:sp>
          <p:nvSpPr>
            <p:cNvPr id="1036" name="Rectangle 15">
              <a:extLst>
                <a:ext uri="{FF2B5EF4-FFF2-40B4-BE49-F238E27FC236}">
                  <a16:creationId xmlns:a16="http://schemas.microsoft.com/office/drawing/2014/main" id="{80DC892B-7E3E-4086-A744-C8C22DD58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cs typeface="Arial" charset="0"/>
              </a:endParaRPr>
            </a:p>
          </p:txBody>
        </p:sp>
        <p:sp>
          <p:nvSpPr>
            <p:cNvPr id="1037" name="Rectangle 16">
              <a:extLst>
                <a:ext uri="{FF2B5EF4-FFF2-40B4-BE49-F238E27FC236}">
                  <a16:creationId xmlns:a16="http://schemas.microsoft.com/office/drawing/2014/main" id="{761FC438-26DA-4459-8EDF-0963AD2B0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cs typeface="Arial" charset="0"/>
              </a:endParaRPr>
            </a:p>
          </p:txBody>
        </p:sp>
        <p:sp>
          <p:nvSpPr>
            <p:cNvPr id="1038" name="Rectangle 17">
              <a:extLst>
                <a:ext uri="{FF2B5EF4-FFF2-40B4-BE49-F238E27FC236}">
                  <a16:creationId xmlns:a16="http://schemas.microsoft.com/office/drawing/2014/main" id="{E306B4A7-AE7C-4C89-B3CA-2F8638822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cs typeface="Arial" charset="0"/>
              </a:endParaRPr>
            </a:p>
          </p:txBody>
        </p:sp>
      </p:grpSp>
      <p:sp>
        <p:nvSpPr>
          <p:cNvPr id="15" name="Rectangle 19">
            <a:extLst>
              <a:ext uri="{FF2B5EF4-FFF2-40B4-BE49-F238E27FC236}">
                <a16:creationId xmlns:a16="http://schemas.microsoft.com/office/drawing/2014/main" id="{25502806-47DC-43AE-ABC5-79BE8BB0036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B452F8BE-9745-4620-BDAF-68480610D8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4B2C24CC-2277-4007-9B67-40A18A1C8C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rgbClr val="7F7F7F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264069-7479-4629-827D-F45D63349D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9CB39639-E728-4ABF-83FE-013A2095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74638"/>
            <a:ext cx="7343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  <a:cs typeface="+mn-cs"/>
              </a:rPr>
              <a:t>Berufliche Schulen im Schulamtsbezirk Marburg-Biedenkopf</a:t>
            </a:r>
            <a:endParaRPr lang="de-DE" sz="1200" dirty="0">
              <a:solidFill>
                <a:srgbClr val="003695"/>
              </a:solidFill>
              <a:cs typeface="+mn-c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E936349-1E21-42E5-A716-35A4BBDDEA5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546"/>
            <a:ext cx="584316" cy="7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09" r:id="rId7"/>
    <p:sldLayoutId id="2147484110" r:id="rId8"/>
    <p:sldLayoutId id="2147484111" r:id="rId9"/>
    <p:sldLayoutId id="2147484118" r:id="rId10"/>
    <p:sldLayoutId id="2147484119" r:id="rId11"/>
    <p:sldLayoutId id="2147484120" r:id="rId12"/>
    <p:sldLayoutId id="214748412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SzPct val="75000"/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270697-42BF-4619-88C5-5A7D51D4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B080F2-79C3-4152-8C16-3076EA92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5ADE4-F61D-4355-952C-C3C580B47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9958-0DD6-41C6-A9F0-99DFDCB2AA53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169DD9-FF97-4AE9-9D00-3368D4CD6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8E54A-7237-4F33-8FDA-72E0A0DE7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99E4-4DC6-469B-9D99-C95298A94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kultusministerium.hessen.de/schulsystem/schulwahl/schulformen/gymnasium/landesabitur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FF41793-0A7D-4200-AAEF-F8D447966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>
          <a:xfrm>
            <a:off x="532061" y="1628800"/>
            <a:ext cx="8470193" cy="511256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69BFDEC-7387-4BC5-A96F-2E63AD5D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61" y="836712"/>
            <a:ext cx="8432800" cy="7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69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69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69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69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kern="0" dirty="0"/>
              <a:t>Berufliche Gymnasien in Marburg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EEC80211-1EF8-4132-B85B-D4278E277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16" y="4863356"/>
            <a:ext cx="8470193" cy="1878012"/>
          </a:xfrm>
          <a:gradFill>
            <a:gsLst>
              <a:gs pos="0">
                <a:schemeClr val="accent1">
                  <a:lumMod val="5000"/>
                  <a:lumOff val="95000"/>
                  <a:alpha val="3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de-DE" alt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Herzlich willkommen zur gemeinsamen Informationsveranstaltung der</a:t>
            </a:r>
            <a:br>
              <a:rPr lang="de-DE" alt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Adolf-Reichwein Schule</a:t>
            </a:r>
            <a:r>
              <a:rPr lang="de-DE" alt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den </a:t>
            </a:r>
            <a:r>
              <a:rPr lang="de-DE" altLang="de-DE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Kaufmännischen Schulen Marburg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54AD9D02-834E-42F3-B2FD-BDD979F7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Organisation – Überblick	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ADA8124-B5F3-469F-8DD5-162B745B9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748359"/>
              </p:ext>
            </p:extLst>
          </p:nvPr>
        </p:nvGraphicFramePr>
        <p:xfrm>
          <a:off x="711200" y="2477120"/>
          <a:ext cx="8109272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72F2F8EC-2D15-47AB-B8CD-6C7D784CD96F}"/>
              </a:ext>
            </a:extLst>
          </p:cNvPr>
          <p:cNvSpPr txBox="1"/>
          <p:nvPr/>
        </p:nvSpPr>
        <p:spPr>
          <a:xfrm rot="2453697">
            <a:off x="1708821" y="3567311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Zulassung?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7FE58D-C5BD-4EF8-83DE-F2148DA8FF79}"/>
              </a:ext>
            </a:extLst>
          </p:cNvPr>
          <p:cNvSpPr txBox="1"/>
          <p:nvPr/>
        </p:nvSpPr>
        <p:spPr>
          <a:xfrm rot="2453697">
            <a:off x="4517132" y="2900380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Zulassung?</a:t>
            </a:r>
          </a:p>
        </p:txBody>
      </p:sp>
    </p:spTree>
    <p:extLst>
      <p:ext uri="{BB962C8B-B14F-4D97-AF65-F5344CB8AC3E}">
        <p14:creationId xmlns:p14="http://schemas.microsoft.com/office/powerpoint/2010/main" val="34535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AAC3F-E5B4-4E87-90CC-884F4E297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611DDF-B0B5-4028-9D13-4BF4AD00C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A532F-DD76-4C62-846F-2F33AD47E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A19CAA-D912-4029-88F6-333389F23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78D3F1-D7A2-47B3-861B-9C0C85E1D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3240D-3610-45EE-80DE-10BB7255B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23B5F3-29C7-4E7D-BA2D-963E2D38F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1F2730-AA5C-45C7-BA9C-E1ED22B0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3">
            <a:extLst>
              <a:ext uri="{FF2B5EF4-FFF2-40B4-BE49-F238E27FC236}">
                <a16:creationId xmlns:a16="http://schemas.microsoft.com/office/drawing/2014/main" id="{6F5E778E-386B-41BD-BF43-0BDFA03F2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36712"/>
            <a:ext cx="8432800" cy="984250"/>
          </a:xfrm>
        </p:spPr>
        <p:txBody>
          <a:bodyPr/>
          <a:lstStyle/>
          <a:p>
            <a:r>
              <a:rPr lang="de-DE" altLang="de-DE" dirty="0"/>
              <a:t>Einführungsphase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06248"/>
              </p:ext>
            </p:extLst>
          </p:nvPr>
        </p:nvGraphicFramePr>
        <p:xfrm>
          <a:off x="0" y="63450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2213C0F-0E21-4E9F-9B29-F5D1C6847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479884"/>
              </p:ext>
            </p:extLst>
          </p:nvPr>
        </p:nvGraphicFramePr>
        <p:xfrm>
          <a:off x="683568" y="1957288"/>
          <a:ext cx="806489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3">
            <a:extLst>
              <a:ext uri="{FF2B5EF4-FFF2-40B4-BE49-F238E27FC236}">
                <a16:creationId xmlns:a16="http://schemas.microsoft.com/office/drawing/2014/main" id="{6F5E778E-386B-41BD-BF43-0BDFA03F2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36712"/>
            <a:ext cx="8432800" cy="984250"/>
          </a:xfrm>
        </p:spPr>
        <p:txBody>
          <a:bodyPr/>
          <a:lstStyle/>
          <a:p>
            <a:r>
              <a:rPr lang="de-DE" altLang="de-DE" dirty="0"/>
              <a:t>Einführungsphase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97392"/>
              </p:ext>
            </p:extLst>
          </p:nvPr>
        </p:nvGraphicFramePr>
        <p:xfrm>
          <a:off x="0" y="63450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pic>
        <p:nvPicPr>
          <p:cNvPr id="5" name="Picture 4" descr="12">
            <a:extLst>
              <a:ext uri="{FF2B5EF4-FFF2-40B4-BE49-F238E27FC236}">
                <a16:creationId xmlns:a16="http://schemas.microsoft.com/office/drawing/2014/main" id="{15B83CD1-720E-497F-B822-4C09AF5A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31" y="1166759"/>
            <a:ext cx="29718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5">
            <a:extLst>
              <a:ext uri="{FF2B5EF4-FFF2-40B4-BE49-F238E27FC236}">
                <a16:creationId xmlns:a16="http://schemas.microsoft.com/office/drawing/2014/main" id="{D832EE32-792D-428C-8E38-A31D9A2A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52650"/>
            <a:ext cx="3200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9270006">
            <a:extLst>
              <a:ext uri="{FF2B5EF4-FFF2-40B4-BE49-F238E27FC236}">
                <a16:creationId xmlns:a16="http://schemas.microsoft.com/office/drawing/2014/main" id="{0F209E0A-EC74-4BBB-85F8-EC4A6A68A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31" y="367416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09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3">
            <a:extLst>
              <a:ext uri="{FF2B5EF4-FFF2-40B4-BE49-F238E27FC236}">
                <a16:creationId xmlns:a16="http://schemas.microsoft.com/office/drawing/2014/main" id="{6F5E778E-386B-41BD-BF43-0BDFA03F2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36712"/>
            <a:ext cx="8432800" cy="984250"/>
          </a:xfrm>
        </p:spPr>
        <p:txBody>
          <a:bodyPr/>
          <a:lstStyle/>
          <a:p>
            <a:r>
              <a:rPr lang="de-DE" altLang="de-DE" dirty="0"/>
              <a:t>Qualifikationsphase - Leistungskurse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24932"/>
              </p:ext>
            </p:extLst>
          </p:nvPr>
        </p:nvGraphicFramePr>
        <p:xfrm>
          <a:off x="0" y="63450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2213C0F-0E21-4E9F-9B29-F5D1C6847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315285"/>
              </p:ext>
            </p:extLst>
          </p:nvPr>
        </p:nvGraphicFramePr>
        <p:xfrm>
          <a:off x="683568" y="1957288"/>
          <a:ext cx="806489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88ACB4F-282B-4AB6-80BE-2719157863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70" y="2988212"/>
            <a:ext cx="511547" cy="4282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F21DA1-73D0-4283-8E3F-3CD0133E15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359623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908E8DF9-90E0-4E45-A928-81039FC00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Zusammenfassung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BC87D11-1E8C-4801-8E93-00864B6E2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60418"/>
              </p:ext>
            </p:extLst>
          </p:nvPr>
        </p:nvGraphicFramePr>
        <p:xfrm>
          <a:off x="519074" y="764704"/>
          <a:ext cx="8093113" cy="553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685">
                  <a:extLst>
                    <a:ext uri="{9D8B030D-6E8A-4147-A177-3AD203B41FA5}">
                      <a16:colId xmlns:a16="http://schemas.microsoft.com/office/drawing/2014/main" val="3651908689"/>
                    </a:ext>
                  </a:extLst>
                </a:gridCol>
                <a:gridCol w="1370879">
                  <a:extLst>
                    <a:ext uri="{9D8B030D-6E8A-4147-A177-3AD203B41FA5}">
                      <a16:colId xmlns:a16="http://schemas.microsoft.com/office/drawing/2014/main" val="376127805"/>
                    </a:ext>
                  </a:extLst>
                </a:gridCol>
                <a:gridCol w="1500549">
                  <a:extLst>
                    <a:ext uri="{9D8B030D-6E8A-4147-A177-3AD203B41FA5}">
                      <a16:colId xmlns:a16="http://schemas.microsoft.com/office/drawing/2014/main" val="3267707194"/>
                    </a:ext>
                  </a:extLst>
                </a:gridCol>
              </a:tblGrid>
              <a:tr h="333731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467466"/>
                  </a:ext>
                </a:extLst>
              </a:tr>
              <a:tr h="449503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C00000"/>
                          </a:solidFill>
                        </a:rPr>
                        <a:t>Wählbare Grundkurse, sofern nicht Leistungskurs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57191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Deutsch, Englisch, Mathematik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920767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264845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Biologie / Chemie / Physik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008192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Politik und Wirtschaft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028010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Religion </a:t>
                      </a:r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>oder</a:t>
                      </a:r>
                      <a:r>
                        <a:rPr lang="de-DE" sz="1600" dirty="0"/>
                        <a:t> Ethik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91659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Geschichte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585066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Gesundheitsökonomie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899775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Musik </a:t>
                      </a:r>
                      <a:r>
                        <a:rPr lang="de-DE" sz="1600">
                          <a:solidFill>
                            <a:srgbClr val="C00000"/>
                          </a:solidFill>
                        </a:rPr>
                        <a:t>oder</a:t>
                      </a:r>
                      <a:r>
                        <a:rPr lang="de-DE" sz="1600"/>
                        <a:t> Kunst (Q1 + Q2)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400663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r>
                        <a:rPr lang="de-DE" sz="1600" dirty="0"/>
                        <a:t>Darstellendes Spiel (Q1+Q2)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121598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r>
                        <a:rPr lang="de-DE" sz="1600" dirty="0"/>
                        <a:t>Rechnungswesen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386045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r>
                        <a:rPr lang="de-DE" sz="1600" dirty="0"/>
                        <a:t>Datenverarbeitung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361921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r>
                        <a:rPr lang="de-DE" sz="1600" dirty="0"/>
                        <a:t>Technologie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050226"/>
                  </a:ext>
                </a:extLst>
              </a:tr>
              <a:tr h="364070">
                <a:tc>
                  <a:txBody>
                    <a:bodyPr/>
                    <a:lstStyle/>
                    <a:p>
                      <a:r>
                        <a:rPr lang="de-DE" sz="1600" dirty="0"/>
                        <a:t>Französisch / Spanisch / Russisch (Schulverbund)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088936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C2F9DB3-BBE1-42E9-9B6E-7778B5072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26" y="1040121"/>
            <a:ext cx="691534" cy="6915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F082BC7-DDA8-4977-B98E-A55E2977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94" y="1102307"/>
            <a:ext cx="521598" cy="436652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A005641-402E-45E4-8696-419F4EC5A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46936"/>
              </p:ext>
            </p:extLst>
          </p:nvPr>
        </p:nvGraphicFramePr>
        <p:xfrm>
          <a:off x="-4238" y="63351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908E8DF9-90E0-4E45-A928-81039FC00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Fremdsprachen im BG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2F9DB3-BBE1-42E9-9B6E-7778B5072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84199"/>
            <a:ext cx="691534" cy="6915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F082BC7-DDA8-4977-B98E-A55E2977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77279"/>
            <a:ext cx="521598" cy="436652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A005641-402E-45E4-8696-419F4EC5A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18052"/>
              </p:ext>
            </p:extLst>
          </p:nvPr>
        </p:nvGraphicFramePr>
        <p:xfrm>
          <a:off x="-4238" y="63351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AAD2533-4A30-4EF3-904D-9D2F79069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504955"/>
              </p:ext>
            </p:extLst>
          </p:nvPr>
        </p:nvGraphicFramePr>
        <p:xfrm>
          <a:off x="-412332" y="1878012"/>
          <a:ext cx="8532440" cy="440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3205BB81-23A9-46A9-84E7-3C4D4C698D56}"/>
              </a:ext>
            </a:extLst>
          </p:cNvPr>
          <p:cNvSpPr/>
          <p:nvPr/>
        </p:nvSpPr>
        <p:spPr>
          <a:xfrm>
            <a:off x="7020272" y="3140968"/>
            <a:ext cx="360040" cy="309634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D12584-3E76-41F1-8F0E-F8D027E3A3F7}"/>
              </a:ext>
            </a:extLst>
          </p:cNvPr>
          <p:cNvSpPr txBox="1"/>
          <p:nvPr/>
        </p:nvSpPr>
        <p:spPr>
          <a:xfrm rot="16200000">
            <a:off x="6625098" y="4371687"/>
            <a:ext cx="30243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Kooperation mit der</a:t>
            </a:r>
            <a:br>
              <a:rPr lang="de-DE" dirty="0"/>
            </a:br>
            <a:r>
              <a:rPr lang="de-DE" b="1" dirty="0"/>
              <a:t> Martin-Luther-Schule</a:t>
            </a:r>
          </a:p>
        </p:txBody>
      </p:sp>
    </p:spTree>
    <p:extLst>
      <p:ext uri="{BB962C8B-B14F-4D97-AF65-F5344CB8AC3E}">
        <p14:creationId xmlns:p14="http://schemas.microsoft.com/office/powerpoint/2010/main" val="42939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908E8DF9-90E0-4E45-A928-81039FC00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Abiturprüfungen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2F9DB3-BBE1-42E9-9B6E-7778B5072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98" y="760814"/>
            <a:ext cx="691534" cy="6915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F082BC7-DDA8-4977-B98E-A55E2977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90" y="836712"/>
            <a:ext cx="521598" cy="436652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A005641-402E-45E4-8696-419F4EC5A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56585"/>
              </p:ext>
            </p:extLst>
          </p:nvPr>
        </p:nvGraphicFramePr>
        <p:xfrm>
          <a:off x="-4238" y="63351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7901CDC-00FF-43AC-B8B4-CA90F950A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77169"/>
              </p:ext>
            </p:extLst>
          </p:nvPr>
        </p:nvGraphicFramePr>
        <p:xfrm>
          <a:off x="2699792" y="1452348"/>
          <a:ext cx="7615762" cy="493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3CC1C627-5D93-4ECE-BE47-1F9885A58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933504"/>
              </p:ext>
            </p:extLst>
          </p:nvPr>
        </p:nvGraphicFramePr>
        <p:xfrm>
          <a:off x="323528" y="1878012"/>
          <a:ext cx="4104456" cy="435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0EE62F5-C105-4D48-9C10-9B243901CDFB}"/>
              </a:ext>
            </a:extLst>
          </p:cNvPr>
          <p:cNvSpPr txBox="1"/>
          <p:nvPr/>
        </p:nvSpPr>
        <p:spPr>
          <a:xfrm>
            <a:off x="323528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*)BLL=Besondere Lernleistung</a:t>
            </a:r>
          </a:p>
        </p:txBody>
      </p:sp>
    </p:spTree>
    <p:extLst>
      <p:ext uri="{BB962C8B-B14F-4D97-AF65-F5344CB8AC3E}">
        <p14:creationId xmlns:p14="http://schemas.microsoft.com/office/powerpoint/2010/main" val="9463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427A8C-B6B2-4257-9CF7-A69484D61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C73988-D192-4BA1-911E-40DD0CBD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5C965F-F465-474A-9342-FBA697796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68680B-3D10-4926-92B9-FCA9246E7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EDAE63-C79B-4BCC-AF08-D6E37BDC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D6F95B-E8E4-4CA2-A54F-581C68AD0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C1D57B-49AB-4DAC-B8B0-A9A637C0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11" grpId="0">
        <p:bldAsOne/>
      </p:bldGraphic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>
            <a:extLst>
              <a:ext uri="{FF2B5EF4-FFF2-40B4-BE49-F238E27FC236}">
                <a16:creationId xmlns:a16="http://schemas.microsoft.com/office/drawing/2014/main" id="{5569AC22-18FC-43FE-8CAB-FBAF55532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Weiter Informationen zum BG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B9EEC3D-E0E2-4AB5-A9FA-56ED09A473A0}"/>
              </a:ext>
            </a:extLst>
          </p:cNvPr>
          <p:cNvSpPr/>
          <p:nvPr/>
        </p:nvSpPr>
        <p:spPr>
          <a:xfrm>
            <a:off x="683568" y="191683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https://kultusministerium.hessen.de/schulsystem/schulwahl/schulformen/gymnasium/landesabitur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684C5F-6785-4E5C-B491-3ABDB680F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9960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>
            <a:extLst>
              <a:ext uri="{FF2B5EF4-FFF2-40B4-BE49-F238E27FC236}">
                <a16:creationId xmlns:a16="http://schemas.microsoft.com/office/drawing/2014/main" id="{5569AC22-18FC-43FE-8CAB-FBAF55532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Sehr zu empfehlen…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E30394-A741-4CFA-BB87-5B6901B67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999597" cy="4680520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AACFC76-8C81-4602-9E20-498BB8571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335570"/>
              </p:ext>
            </p:extLst>
          </p:nvPr>
        </p:nvGraphicFramePr>
        <p:xfrm>
          <a:off x="323528" y="1742083"/>
          <a:ext cx="4431645" cy="456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79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graphicEl>
                                              <a:dgm id="{71978730-521A-471B-B9D1-A29341D78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1978730-521A-471B-B9D1-A29341D78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1978730-521A-471B-B9D1-A29341D78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71978730-521A-471B-B9D1-A29341D78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B0E12530-BA22-4F8E-AE81-D7E86CD2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0E12530-BA22-4F8E-AE81-D7E86CD2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B0E12530-BA22-4F8E-AE81-D7E86CD2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B0E12530-BA22-4F8E-AE81-D7E86CD2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3D94047-B23E-44EA-972C-336D00D9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3D94047-B23E-44EA-972C-336D00D9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3D94047-B23E-44EA-972C-336D00D9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F3D94047-B23E-44EA-972C-336D00D9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B83BBDC0-6C4A-4D76-BAAA-867282080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B83BBDC0-6C4A-4D76-BAAA-867282080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B83BBDC0-6C4A-4D76-BAAA-867282080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83BBDC0-6C4A-4D76-BAAA-867282080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>
            <a:extLst>
              <a:ext uri="{FF2B5EF4-FFF2-40B4-BE49-F238E27FC236}">
                <a16:creationId xmlns:a16="http://schemas.microsoft.com/office/drawing/2014/main" id="{5569AC22-18FC-43FE-8CAB-FBAF55532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Tage der offenen Tür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F31E2E3-BC50-4CE9-9E87-4907C8AA3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569300"/>
              </p:ext>
            </p:extLst>
          </p:nvPr>
        </p:nvGraphicFramePr>
        <p:xfrm>
          <a:off x="753273" y="2068132"/>
          <a:ext cx="7059087" cy="432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0DE2B47-5433-46EA-B7C1-EB87F84A3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16330"/>
              </p:ext>
            </p:extLst>
          </p:nvPr>
        </p:nvGraphicFramePr>
        <p:xfrm>
          <a:off x="-4238" y="63351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9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3">
            <a:extLst>
              <a:ext uri="{FF2B5EF4-FFF2-40B4-BE49-F238E27FC236}">
                <a16:creationId xmlns:a16="http://schemas.microsoft.com/office/drawing/2014/main" id="{AD736E9A-A247-41C2-9BBF-2E8C7FD6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13" y="2713455"/>
            <a:ext cx="8048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el 3">
            <a:extLst>
              <a:ext uri="{FF2B5EF4-FFF2-40B4-BE49-F238E27FC236}">
                <a16:creationId xmlns:a16="http://schemas.microsoft.com/office/drawing/2014/main" id="{9355B15A-A33D-4C4B-92FC-3C350CF5B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Berufliche Gymnasien in </a:t>
            </a:r>
            <a:r>
              <a:rPr lang="de-DE" altLang="de-DE" dirty="0">
                <a:solidFill>
                  <a:srgbClr val="DB2F36"/>
                </a:solidFill>
              </a:rPr>
              <a:t>Marburg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AE6865E-4982-4C9E-982B-227903B4D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96548"/>
              </p:ext>
            </p:extLst>
          </p:nvPr>
        </p:nvGraphicFramePr>
        <p:xfrm>
          <a:off x="684213" y="2130425"/>
          <a:ext cx="7920037" cy="12355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42842">
                  <a:extLst>
                    <a:ext uri="{9D8B030D-6E8A-4147-A177-3AD203B41FA5}">
                      <a16:colId xmlns:a16="http://schemas.microsoft.com/office/drawing/2014/main" val="919002562"/>
                    </a:ext>
                  </a:extLst>
                </a:gridCol>
                <a:gridCol w="5677195">
                  <a:extLst>
                    <a:ext uri="{9D8B030D-6E8A-4147-A177-3AD203B41FA5}">
                      <a16:colId xmlns:a16="http://schemas.microsoft.com/office/drawing/2014/main" val="2194227233"/>
                    </a:ext>
                  </a:extLst>
                </a:gridCol>
              </a:tblGrid>
              <a:tr h="58041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Adolf-Reichwein-Schule</a:t>
                      </a:r>
                    </a:p>
                  </a:txBody>
                  <a:tcPr marT="45721" marB="4572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16842"/>
                  </a:ext>
                </a:extLst>
              </a:tr>
              <a:tr h="6551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Kaufmännische Schulen Marburg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3395393700"/>
                  </a:ext>
                </a:extLst>
              </a:tr>
            </a:tbl>
          </a:graphicData>
        </a:graphic>
      </p:graphicFrame>
      <p:pic>
        <p:nvPicPr>
          <p:cNvPr id="14353" name="Grafik 5">
            <a:extLst>
              <a:ext uri="{FF2B5EF4-FFF2-40B4-BE49-F238E27FC236}">
                <a16:creationId xmlns:a16="http://schemas.microsoft.com/office/drawing/2014/main" id="{EDC5E6CE-D6BF-4A0D-B6BB-B6011F3F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b="23341"/>
          <a:stretch>
            <a:fillRect/>
          </a:stretch>
        </p:blipFill>
        <p:spPr bwMode="auto">
          <a:xfrm>
            <a:off x="1069975" y="2189163"/>
            <a:ext cx="1130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>
            <a:extLst>
              <a:ext uri="{FF2B5EF4-FFF2-40B4-BE49-F238E27FC236}">
                <a16:creationId xmlns:a16="http://schemas.microsoft.com/office/drawing/2014/main" id="{36FE2555-4716-4745-AAA1-0ED5F618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Rückblick – Haben Sie Fragen?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2198A03-7DD4-4DFE-B285-E0150F5E1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10609"/>
              </p:ext>
            </p:extLst>
          </p:nvPr>
        </p:nvGraphicFramePr>
        <p:xfrm>
          <a:off x="611188" y="1878013"/>
          <a:ext cx="8001000" cy="415591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92126">
                  <a:extLst>
                    <a:ext uri="{9D8B030D-6E8A-4147-A177-3AD203B41FA5}">
                      <a16:colId xmlns:a16="http://schemas.microsoft.com/office/drawing/2014/main" val="1249929294"/>
                    </a:ext>
                  </a:extLst>
                </a:gridCol>
                <a:gridCol w="7208874">
                  <a:extLst>
                    <a:ext uri="{9D8B030D-6E8A-4147-A177-3AD203B41FA5}">
                      <a16:colId xmlns:a16="http://schemas.microsoft.com/office/drawing/2014/main" val="3367142514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/>
                      <a:endParaRPr lang="de-DE" sz="1800" b="1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86854517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Berufliches Gymnasium – Was ist das?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67950378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Aufnahmebedingungen – Was muss ich leisten?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3641864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Welche Schwerpunkte sind in Marburg möglich?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98501088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Organisation des Beruflichen Gymnasiums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96644489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Einführungsphase (E-Phase)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90358609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Qualifikationsphase (Q-Phase)</a:t>
                      </a:r>
                    </a:p>
                    <a:p>
                      <a:r>
                        <a:rPr lang="de-DE" sz="1800" dirty="0"/>
                        <a:t>-Grundkurse</a:t>
                      </a:r>
                    </a:p>
                    <a:p>
                      <a:r>
                        <a:rPr lang="de-DE" sz="1800" dirty="0"/>
                        <a:t>-Leistungskurse</a:t>
                      </a:r>
                    </a:p>
                    <a:p>
                      <a:r>
                        <a:rPr lang="de-DE" sz="1800" dirty="0"/>
                        <a:t>-Fremdsprachen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367195051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Prüfungsleistungen zum Erwerb der Allgemeinen Hochschulreife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380036436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8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 Informationsmöglichkeiten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421730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47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el 3">
            <a:extLst>
              <a:ext uri="{FF2B5EF4-FFF2-40B4-BE49-F238E27FC236}">
                <a16:creationId xmlns:a16="http://schemas.microsoft.com/office/drawing/2014/main" id="{9355B15A-A33D-4C4B-92FC-3C350CF5B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endParaRPr lang="de-DE" altLang="de-DE" dirty="0">
              <a:solidFill>
                <a:srgbClr val="DB2F36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1BED432-BEBE-43C6-85F9-1982EFD57417}"/>
              </a:ext>
            </a:extLst>
          </p:cNvPr>
          <p:cNvGrpSpPr/>
          <p:nvPr/>
        </p:nvGrpSpPr>
        <p:grpSpPr>
          <a:xfrm>
            <a:off x="899592" y="2965521"/>
            <a:ext cx="7776863" cy="897449"/>
            <a:chOff x="5291749" y="438140"/>
            <a:chExt cx="2846843" cy="89744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22CF886-D45C-4617-90C4-4F01BBA31C23}"/>
                </a:ext>
              </a:extLst>
            </p:cNvPr>
            <p:cNvSpPr/>
            <p:nvPr/>
          </p:nvSpPr>
          <p:spPr>
            <a:xfrm>
              <a:off x="5291749" y="467649"/>
              <a:ext cx="2846843" cy="8679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4609C5E-5FC2-42E1-B2DA-E15FD18840F4}"/>
                </a:ext>
              </a:extLst>
            </p:cNvPr>
            <p:cNvSpPr txBox="1"/>
            <p:nvPr/>
          </p:nvSpPr>
          <p:spPr>
            <a:xfrm>
              <a:off x="5291749" y="438140"/>
              <a:ext cx="2846843" cy="867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Vielen Dank für Ihr Interesse!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23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>
            <a:extLst>
              <a:ext uri="{FF2B5EF4-FFF2-40B4-BE49-F238E27FC236}">
                <a16:creationId xmlns:a16="http://schemas.microsoft.com/office/drawing/2014/main" id="{36FE2555-4716-4745-AAA1-0ED5F618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/>
              <a:t>Überblick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2198A03-7DD4-4DFE-B285-E0150F5E1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52303"/>
              </p:ext>
            </p:extLst>
          </p:nvPr>
        </p:nvGraphicFramePr>
        <p:xfrm>
          <a:off x="611188" y="1878013"/>
          <a:ext cx="8001000" cy="415591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92126">
                  <a:extLst>
                    <a:ext uri="{9D8B030D-6E8A-4147-A177-3AD203B41FA5}">
                      <a16:colId xmlns:a16="http://schemas.microsoft.com/office/drawing/2014/main" val="1249929294"/>
                    </a:ext>
                  </a:extLst>
                </a:gridCol>
                <a:gridCol w="7208874">
                  <a:extLst>
                    <a:ext uri="{9D8B030D-6E8A-4147-A177-3AD203B41FA5}">
                      <a16:colId xmlns:a16="http://schemas.microsoft.com/office/drawing/2014/main" val="3367142514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/>
                      <a:endParaRPr lang="de-DE" sz="1800" b="1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86854517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Berufliches Gymnasium – Was ist das?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67950378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2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Aufnahmebedingungen – Was muss ich leisten?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3641864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3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Welche Schwerpunkte sind in Marburg möglich?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98501088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4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Organisation des Beruflichen Gymnasiums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96644489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5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Einführungsphase (E-Phase)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290358609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6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Qualifikationsphase (Q-Phase)</a:t>
                      </a:r>
                    </a:p>
                    <a:p>
                      <a:r>
                        <a:rPr lang="de-DE" sz="1800" dirty="0"/>
                        <a:t>-Grundkurse</a:t>
                      </a:r>
                    </a:p>
                    <a:p>
                      <a:r>
                        <a:rPr lang="de-DE" sz="1800" dirty="0"/>
                        <a:t>-Leistungskurse</a:t>
                      </a:r>
                    </a:p>
                    <a:p>
                      <a:r>
                        <a:rPr lang="de-DE" sz="1800" dirty="0"/>
                        <a:t>-Fremdsprachen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367195051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7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Prüfungsleistungen zum Erwerb der Allgemeinen Hochschulreife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380036436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8</a:t>
                      </a: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 Informationsmöglichkeiten</a:t>
                      </a:r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42173077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29259832-D6CE-4404-8ECC-4E7F49B0D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>
                <a:solidFill>
                  <a:srgbClr val="DB2D36"/>
                </a:solidFill>
              </a:rPr>
              <a:t>B</a:t>
            </a:r>
            <a:r>
              <a:rPr lang="de-DE" altLang="de-DE" dirty="0"/>
              <a:t>erufliches </a:t>
            </a:r>
            <a:r>
              <a:rPr lang="de-DE" altLang="de-DE" dirty="0">
                <a:solidFill>
                  <a:srgbClr val="DB2D36"/>
                </a:solidFill>
              </a:rPr>
              <a:t>G</a:t>
            </a:r>
            <a:r>
              <a:rPr lang="de-DE" altLang="de-DE" dirty="0"/>
              <a:t>ymnasium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16559"/>
              </p:ext>
            </p:extLst>
          </p:nvPr>
        </p:nvGraphicFramePr>
        <p:xfrm>
          <a:off x="0" y="6334326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CD297E5-24D6-467C-ADF7-2D940D4D5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238534"/>
              </p:ext>
            </p:extLst>
          </p:nvPr>
        </p:nvGraphicFramePr>
        <p:xfrm>
          <a:off x="531813" y="1937289"/>
          <a:ext cx="8504684" cy="43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FCC88683-87BB-41B0-A5CE-EDE0D555E1A2}"/>
              </a:ext>
            </a:extLst>
          </p:cNvPr>
          <p:cNvSpPr txBox="1"/>
          <p:nvPr/>
        </p:nvSpPr>
        <p:spPr>
          <a:xfrm>
            <a:off x="2821681" y="249289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Der (andere) Weg zum Abitur!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0B7EFA-B535-4675-A338-1F014ECF4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D0618A-28FD-4DF5-B07C-5475A329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38E330-4B05-421D-8CD8-5C2DE3A33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D7F2DD-4044-4E85-9644-4A5B7AF00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FD363-37B4-4C89-9B53-03FB3BF0B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>
            <a:extLst>
              <a:ext uri="{FF2B5EF4-FFF2-40B4-BE49-F238E27FC236}">
                <a16:creationId xmlns:a16="http://schemas.microsoft.com/office/drawing/2014/main" id="{D8710C07-EA55-43E4-8B23-4707F6B4B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29215"/>
            <a:ext cx="8432800" cy="984250"/>
          </a:xfrm>
        </p:spPr>
        <p:txBody>
          <a:bodyPr/>
          <a:lstStyle/>
          <a:p>
            <a:r>
              <a:rPr lang="de-DE" altLang="de-DE" dirty="0"/>
              <a:t>Aufnahmebedingungen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79118"/>
              </p:ext>
            </p:extLst>
          </p:nvPr>
        </p:nvGraphicFramePr>
        <p:xfrm>
          <a:off x="0" y="6345084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Auf-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nahme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097805D-0A3F-4985-B10D-174857187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928141"/>
              </p:ext>
            </p:extLst>
          </p:nvPr>
        </p:nvGraphicFramePr>
        <p:xfrm>
          <a:off x="711200" y="1758764"/>
          <a:ext cx="8432800" cy="456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8991CA-C7B7-4D74-9DCF-17E31015DD0E}"/>
              </a:ext>
            </a:extLst>
          </p:cNvPr>
          <p:cNvGrpSpPr/>
          <p:nvPr/>
        </p:nvGrpSpPr>
        <p:grpSpPr>
          <a:xfrm>
            <a:off x="5940152" y="4797152"/>
            <a:ext cx="3024461" cy="984250"/>
            <a:chOff x="5294269" y="625141"/>
            <a:chExt cx="2846843" cy="98425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F3ADCB8-D451-427D-A7BF-3B154727E8F9}"/>
                </a:ext>
              </a:extLst>
            </p:cNvPr>
            <p:cNvSpPr/>
            <p:nvPr/>
          </p:nvSpPr>
          <p:spPr>
            <a:xfrm>
              <a:off x="5294269" y="625141"/>
              <a:ext cx="2846843" cy="8679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5603DCC-64E1-48D5-A59D-11B51C578766}"/>
                </a:ext>
              </a:extLst>
            </p:cNvPr>
            <p:cNvSpPr txBox="1"/>
            <p:nvPr/>
          </p:nvSpPr>
          <p:spPr>
            <a:xfrm>
              <a:off x="5294269" y="625141"/>
              <a:ext cx="2846843" cy="984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Notensumme aus Deutsch + Englisch + Mathematik + einer Naturwissenschaft darf</a:t>
              </a:r>
              <a:br>
                <a:rPr lang="de-DE" sz="1500" kern="1200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de-DE" sz="15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die Summe 11 nicht überschreiten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C18E22-776F-47CA-8B90-4023DC3B2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3B695-4743-4AE5-8436-790D82E0C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2EB85-6884-41C7-896C-8228F02C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47898-C8A7-42B7-AEC5-6BA008BF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7990A-7172-4AC8-AA28-05D57036D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D2B282-0F00-423D-B7E6-BD439204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75EB8B-A58A-4921-AEF2-37356A7FE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E9D0E-8AA8-4AEA-8ECA-5E6085A3C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755D7D-053E-48A3-9025-0264CDF12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>
            <a:extLst>
              <a:ext uri="{FF2B5EF4-FFF2-40B4-BE49-F238E27FC236}">
                <a16:creationId xmlns:a16="http://schemas.microsoft.com/office/drawing/2014/main" id="{C6FA12BD-04AD-4C8A-A62A-4AD0080C9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663029"/>
          </a:xfrm>
        </p:spPr>
        <p:txBody>
          <a:bodyPr/>
          <a:lstStyle/>
          <a:p>
            <a:r>
              <a:rPr lang="de-DE" altLang="de-DE" dirty="0"/>
              <a:t>Mögliche Schwerpunkte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57715"/>
              </p:ext>
            </p:extLst>
          </p:nvPr>
        </p:nvGraphicFramePr>
        <p:xfrm>
          <a:off x="0" y="6334326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08B438F-49D3-4B81-A79D-C625C2F3B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784497"/>
              </p:ext>
            </p:extLst>
          </p:nvPr>
        </p:nvGraphicFramePr>
        <p:xfrm>
          <a:off x="0" y="1717402"/>
          <a:ext cx="9324528" cy="44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825962-8E7F-4601-B872-EC6540C20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12122-F076-4CAA-B3BE-7C5D4A591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D2A70-6C4C-4A43-A5D2-249BC7161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>
            <a:extLst>
              <a:ext uri="{FF2B5EF4-FFF2-40B4-BE49-F238E27FC236}">
                <a16:creationId xmlns:a16="http://schemas.microsoft.com/office/drawing/2014/main" id="{6E95701D-2D46-4951-8808-CF6D5D634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736557"/>
          </a:xfrm>
        </p:spPr>
        <p:txBody>
          <a:bodyPr/>
          <a:lstStyle/>
          <a:p>
            <a:r>
              <a:rPr lang="de-DE" altLang="de-DE" dirty="0"/>
              <a:t>Schwerpunkte getrennt nach Schulen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/>
        </p:nvGraphicFramePr>
        <p:xfrm>
          <a:off x="0" y="6334326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353EF389-5CFA-4EB6-A994-4BF0D5A9B2B3}"/>
              </a:ext>
            </a:extLst>
          </p:cNvPr>
          <p:cNvSpPr/>
          <p:nvPr/>
        </p:nvSpPr>
        <p:spPr>
          <a:xfrm>
            <a:off x="743970" y="1896664"/>
            <a:ext cx="8432800" cy="4359299"/>
          </a:xfrm>
          <a:prstGeom prst="rect">
            <a:avLst/>
          </a:prstGeom>
          <a:noFill/>
        </p:spPr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BF8E652-624E-487A-A153-FDD6EC739FE8}"/>
              </a:ext>
            </a:extLst>
          </p:cNvPr>
          <p:cNvSpPr/>
          <p:nvPr/>
        </p:nvSpPr>
        <p:spPr>
          <a:xfrm>
            <a:off x="1967183" y="1864389"/>
            <a:ext cx="3151491" cy="914731"/>
          </a:xfrm>
          <a:custGeom>
            <a:avLst/>
            <a:gdLst>
              <a:gd name="connsiteX0" fmla="*/ 0 w 3151491"/>
              <a:gd name="connsiteY0" fmla="*/ 0 h 914731"/>
              <a:gd name="connsiteX1" fmla="*/ 3151491 w 3151491"/>
              <a:gd name="connsiteY1" fmla="*/ 0 h 914731"/>
              <a:gd name="connsiteX2" fmla="*/ 3151491 w 3151491"/>
              <a:gd name="connsiteY2" fmla="*/ 914731 h 914731"/>
              <a:gd name="connsiteX3" fmla="*/ 0 w 3151491"/>
              <a:gd name="connsiteY3" fmla="*/ 914731 h 914731"/>
              <a:gd name="connsiteX4" fmla="*/ 0 w 3151491"/>
              <a:gd name="connsiteY4" fmla="*/ 0 h 91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491" h="914731">
                <a:moveTo>
                  <a:pt x="0" y="0"/>
                </a:moveTo>
                <a:lnTo>
                  <a:pt x="3151491" y="0"/>
                </a:lnTo>
                <a:lnTo>
                  <a:pt x="3151491" y="914731"/>
                </a:lnTo>
                <a:lnTo>
                  <a:pt x="0" y="91473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80000">
                <a:srgbClr val="FFFF0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kern="1200" dirty="0"/>
              <a:t>Gesundheit und Soziales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DB443F4C-13BA-4ED3-8E2B-7D11B61607A6}"/>
              </a:ext>
            </a:extLst>
          </p:cNvPr>
          <p:cNvSpPr/>
          <p:nvPr/>
        </p:nvSpPr>
        <p:spPr>
          <a:xfrm>
            <a:off x="5907291" y="2390625"/>
            <a:ext cx="1616149" cy="492925"/>
          </a:xfrm>
          <a:custGeom>
            <a:avLst/>
            <a:gdLst>
              <a:gd name="connsiteX0" fmla="*/ 0 w 1616149"/>
              <a:gd name="connsiteY0" fmla="*/ 0 h 492925"/>
              <a:gd name="connsiteX1" fmla="*/ 1616149 w 1616149"/>
              <a:gd name="connsiteY1" fmla="*/ 0 h 492925"/>
              <a:gd name="connsiteX2" fmla="*/ 1616149 w 1616149"/>
              <a:gd name="connsiteY2" fmla="*/ 492925 h 492925"/>
              <a:gd name="connsiteX3" fmla="*/ 0 w 1616149"/>
              <a:gd name="connsiteY3" fmla="*/ 492925 h 492925"/>
              <a:gd name="connsiteX4" fmla="*/ 0 w 1616149"/>
              <a:gd name="connsiteY4" fmla="*/ 0 h 4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149" h="492925">
                <a:moveTo>
                  <a:pt x="0" y="0"/>
                </a:moveTo>
                <a:lnTo>
                  <a:pt x="1616149" y="0"/>
                </a:lnTo>
                <a:lnTo>
                  <a:pt x="1616149" y="492925"/>
                </a:lnTo>
                <a:lnTo>
                  <a:pt x="0" y="4929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000" kern="1200" dirty="0"/>
              <a:t>Gesundheit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CF28D229-EE36-4516-9F52-E6377C318630}"/>
              </a:ext>
            </a:extLst>
          </p:cNvPr>
          <p:cNvSpPr/>
          <p:nvPr/>
        </p:nvSpPr>
        <p:spPr>
          <a:xfrm>
            <a:off x="5906175" y="1785258"/>
            <a:ext cx="1616149" cy="492925"/>
          </a:xfrm>
          <a:custGeom>
            <a:avLst/>
            <a:gdLst>
              <a:gd name="connsiteX0" fmla="*/ 0 w 1616149"/>
              <a:gd name="connsiteY0" fmla="*/ 0 h 492925"/>
              <a:gd name="connsiteX1" fmla="*/ 1616149 w 1616149"/>
              <a:gd name="connsiteY1" fmla="*/ 0 h 492925"/>
              <a:gd name="connsiteX2" fmla="*/ 1616149 w 1616149"/>
              <a:gd name="connsiteY2" fmla="*/ 492925 h 492925"/>
              <a:gd name="connsiteX3" fmla="*/ 0 w 1616149"/>
              <a:gd name="connsiteY3" fmla="*/ 492925 h 492925"/>
              <a:gd name="connsiteX4" fmla="*/ 0 w 1616149"/>
              <a:gd name="connsiteY4" fmla="*/ 0 h 4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149" h="492925">
                <a:moveTo>
                  <a:pt x="0" y="0"/>
                </a:moveTo>
                <a:lnTo>
                  <a:pt x="1616149" y="0"/>
                </a:lnTo>
                <a:lnTo>
                  <a:pt x="1616149" y="492925"/>
                </a:lnTo>
                <a:lnTo>
                  <a:pt x="0" y="49292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8000">
                <a:srgbClr val="FFFF00"/>
              </a:gs>
              <a:gs pos="80000">
                <a:srgbClr val="FFC000"/>
              </a:gs>
              <a:gs pos="99000">
                <a:srgbClr val="D98009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000" kern="1200" dirty="0">
                <a:solidFill>
                  <a:schemeClr val="tx1"/>
                </a:solidFill>
              </a:rPr>
              <a:t>Erziehungswissenschaften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9640EDC-E2B3-4B0E-B90F-A176206C36B7}"/>
              </a:ext>
            </a:extLst>
          </p:cNvPr>
          <p:cNvSpPr/>
          <p:nvPr/>
        </p:nvSpPr>
        <p:spPr>
          <a:xfrm>
            <a:off x="5968952" y="3683102"/>
            <a:ext cx="1616149" cy="492925"/>
          </a:xfrm>
          <a:custGeom>
            <a:avLst/>
            <a:gdLst>
              <a:gd name="connsiteX0" fmla="*/ 0 w 1616149"/>
              <a:gd name="connsiteY0" fmla="*/ 0 h 492925"/>
              <a:gd name="connsiteX1" fmla="*/ 1616149 w 1616149"/>
              <a:gd name="connsiteY1" fmla="*/ 0 h 492925"/>
              <a:gd name="connsiteX2" fmla="*/ 1616149 w 1616149"/>
              <a:gd name="connsiteY2" fmla="*/ 492925 h 492925"/>
              <a:gd name="connsiteX3" fmla="*/ 0 w 1616149"/>
              <a:gd name="connsiteY3" fmla="*/ 492925 h 492925"/>
              <a:gd name="connsiteX4" fmla="*/ 0 w 1616149"/>
              <a:gd name="connsiteY4" fmla="*/ 0 h 4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149" h="492925">
                <a:moveTo>
                  <a:pt x="0" y="0"/>
                </a:moveTo>
                <a:lnTo>
                  <a:pt x="1616149" y="0"/>
                </a:lnTo>
                <a:lnTo>
                  <a:pt x="1616149" y="492925"/>
                </a:lnTo>
                <a:lnTo>
                  <a:pt x="0" y="49292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09BD1"/>
              </a:gs>
              <a:gs pos="38000">
                <a:srgbClr val="709BD1"/>
              </a:gs>
              <a:gs pos="80000">
                <a:srgbClr val="709BD1"/>
              </a:gs>
              <a:gs pos="100000">
                <a:srgbClr val="709BD1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000" kern="1200" dirty="0"/>
              <a:t>Gestaltungs- und Medientechnik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71516896-E673-4214-B18D-02749022A098}"/>
              </a:ext>
            </a:extLst>
          </p:cNvPr>
          <p:cNvSpPr/>
          <p:nvPr/>
        </p:nvSpPr>
        <p:spPr>
          <a:xfrm>
            <a:off x="5967816" y="5698151"/>
            <a:ext cx="1616149" cy="492925"/>
          </a:xfrm>
          <a:custGeom>
            <a:avLst/>
            <a:gdLst>
              <a:gd name="connsiteX0" fmla="*/ 0 w 1616149"/>
              <a:gd name="connsiteY0" fmla="*/ 0 h 492925"/>
              <a:gd name="connsiteX1" fmla="*/ 1616149 w 1616149"/>
              <a:gd name="connsiteY1" fmla="*/ 0 h 492925"/>
              <a:gd name="connsiteX2" fmla="*/ 1616149 w 1616149"/>
              <a:gd name="connsiteY2" fmla="*/ 492925 h 492925"/>
              <a:gd name="connsiteX3" fmla="*/ 0 w 1616149"/>
              <a:gd name="connsiteY3" fmla="*/ 492925 h 492925"/>
              <a:gd name="connsiteX4" fmla="*/ 0 w 1616149"/>
              <a:gd name="connsiteY4" fmla="*/ 0 h 4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149" h="492925">
                <a:moveTo>
                  <a:pt x="0" y="0"/>
                </a:moveTo>
                <a:lnTo>
                  <a:pt x="1616149" y="0"/>
                </a:lnTo>
                <a:lnTo>
                  <a:pt x="1616149" y="492925"/>
                </a:lnTo>
                <a:lnTo>
                  <a:pt x="0" y="49292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14000">
                <a:srgbClr val="709BD1"/>
              </a:gs>
              <a:gs pos="0">
                <a:srgbClr val="709BD1"/>
              </a:gs>
              <a:gs pos="80000">
                <a:srgbClr val="709BD1"/>
              </a:gs>
              <a:gs pos="100000">
                <a:srgbClr val="709BD1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000" kern="1200" dirty="0"/>
              <a:t>Praktische Informatik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7422C73A-A8A1-4BA7-B280-9DA5C0567A86}"/>
              </a:ext>
            </a:extLst>
          </p:cNvPr>
          <p:cNvSpPr/>
          <p:nvPr/>
        </p:nvSpPr>
        <p:spPr>
          <a:xfrm>
            <a:off x="5968952" y="5031826"/>
            <a:ext cx="1616149" cy="492925"/>
          </a:xfrm>
          <a:custGeom>
            <a:avLst/>
            <a:gdLst>
              <a:gd name="connsiteX0" fmla="*/ 0 w 1616149"/>
              <a:gd name="connsiteY0" fmla="*/ 0 h 492925"/>
              <a:gd name="connsiteX1" fmla="*/ 1616149 w 1616149"/>
              <a:gd name="connsiteY1" fmla="*/ 0 h 492925"/>
              <a:gd name="connsiteX2" fmla="*/ 1616149 w 1616149"/>
              <a:gd name="connsiteY2" fmla="*/ 492925 h 492925"/>
              <a:gd name="connsiteX3" fmla="*/ 0 w 1616149"/>
              <a:gd name="connsiteY3" fmla="*/ 492925 h 492925"/>
              <a:gd name="connsiteX4" fmla="*/ 0 w 1616149"/>
              <a:gd name="connsiteY4" fmla="*/ 0 h 4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149" h="492925">
                <a:moveTo>
                  <a:pt x="0" y="0"/>
                </a:moveTo>
                <a:lnTo>
                  <a:pt x="1616149" y="0"/>
                </a:lnTo>
                <a:lnTo>
                  <a:pt x="1616149" y="492925"/>
                </a:lnTo>
                <a:lnTo>
                  <a:pt x="0" y="49292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54000">
                <a:srgbClr val="709BD1"/>
              </a:gs>
              <a:gs pos="0">
                <a:srgbClr val="709BD1"/>
              </a:gs>
              <a:gs pos="80000">
                <a:srgbClr val="709BD1"/>
              </a:gs>
              <a:gs pos="100000">
                <a:srgbClr val="709BD1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000" kern="1200" dirty="0"/>
              <a:t>Bautechnik</a:t>
            </a: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74BC19E7-53B0-4694-94BE-C162D63E1CE9}"/>
              </a:ext>
            </a:extLst>
          </p:cNvPr>
          <p:cNvSpPr/>
          <p:nvPr/>
        </p:nvSpPr>
        <p:spPr>
          <a:xfrm>
            <a:off x="5967816" y="4341912"/>
            <a:ext cx="1616149" cy="492925"/>
          </a:xfrm>
          <a:custGeom>
            <a:avLst/>
            <a:gdLst>
              <a:gd name="connsiteX0" fmla="*/ 0 w 1616149"/>
              <a:gd name="connsiteY0" fmla="*/ 0 h 492925"/>
              <a:gd name="connsiteX1" fmla="*/ 1616149 w 1616149"/>
              <a:gd name="connsiteY1" fmla="*/ 0 h 492925"/>
              <a:gd name="connsiteX2" fmla="*/ 1616149 w 1616149"/>
              <a:gd name="connsiteY2" fmla="*/ 492925 h 492925"/>
              <a:gd name="connsiteX3" fmla="*/ 0 w 1616149"/>
              <a:gd name="connsiteY3" fmla="*/ 492925 h 492925"/>
              <a:gd name="connsiteX4" fmla="*/ 0 w 1616149"/>
              <a:gd name="connsiteY4" fmla="*/ 0 h 4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149" h="492925">
                <a:moveTo>
                  <a:pt x="0" y="0"/>
                </a:moveTo>
                <a:lnTo>
                  <a:pt x="1616149" y="0"/>
                </a:lnTo>
                <a:lnTo>
                  <a:pt x="1616149" y="492925"/>
                </a:lnTo>
                <a:lnTo>
                  <a:pt x="0" y="49292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86000">
                <a:srgbClr val="709BD1"/>
              </a:gs>
              <a:gs pos="0">
                <a:srgbClr val="709BD1"/>
              </a:gs>
              <a:gs pos="15000">
                <a:srgbClr val="709BD1"/>
              </a:gs>
              <a:gs pos="100000">
                <a:srgbClr val="709BD1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000" kern="1200" dirty="0"/>
              <a:t>Chemietechnik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B14E9D8D-CDD6-459D-AAA4-7B5FD843E006}"/>
              </a:ext>
            </a:extLst>
          </p:cNvPr>
          <p:cNvSpPr/>
          <p:nvPr/>
        </p:nvSpPr>
        <p:spPr>
          <a:xfrm>
            <a:off x="1976141" y="3013189"/>
            <a:ext cx="3122142" cy="636726"/>
          </a:xfrm>
          <a:custGeom>
            <a:avLst/>
            <a:gdLst>
              <a:gd name="connsiteX0" fmla="*/ 0 w 3122142"/>
              <a:gd name="connsiteY0" fmla="*/ 0 h 636726"/>
              <a:gd name="connsiteX1" fmla="*/ 3122142 w 3122142"/>
              <a:gd name="connsiteY1" fmla="*/ 0 h 636726"/>
              <a:gd name="connsiteX2" fmla="*/ 3122142 w 3122142"/>
              <a:gd name="connsiteY2" fmla="*/ 636726 h 636726"/>
              <a:gd name="connsiteX3" fmla="*/ 0 w 3122142"/>
              <a:gd name="connsiteY3" fmla="*/ 636726 h 636726"/>
              <a:gd name="connsiteX4" fmla="*/ 0 w 3122142"/>
              <a:gd name="connsiteY4" fmla="*/ 0 h 63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2142" h="636726">
                <a:moveTo>
                  <a:pt x="0" y="0"/>
                </a:moveTo>
                <a:lnTo>
                  <a:pt x="3122142" y="0"/>
                </a:lnTo>
                <a:lnTo>
                  <a:pt x="3122142" y="636726"/>
                </a:lnTo>
                <a:lnTo>
                  <a:pt x="0" y="636726"/>
                </a:lnTo>
                <a:lnTo>
                  <a:pt x="0" y="0"/>
                </a:lnTo>
                <a:close/>
              </a:path>
            </a:pathLst>
          </a:custGeom>
          <a:solidFill>
            <a:srgbClr val="DB2F3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600" kern="1200" dirty="0">
                <a:latin typeface="Arial"/>
                <a:ea typeface="+mn-ea"/>
                <a:cs typeface="+mn-cs"/>
              </a:rPr>
              <a:t>Wirtschaft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C97E50-6EB3-4107-8D44-E0F84F6DC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8" y="4005885"/>
            <a:ext cx="1224136" cy="12241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C01451-A640-4937-9A62-1A7DAA97E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8" y="1841561"/>
            <a:ext cx="1066800" cy="8930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FBDB4-B051-40D5-8B84-4EE64AAAC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9" y="2859363"/>
            <a:ext cx="1066800" cy="8930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CDD38C-EB38-4E52-8989-898F0E797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55" y="1627969"/>
            <a:ext cx="766751" cy="7667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451277" y="1741726"/>
            <a:ext cx="992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in Kooperation mit</a:t>
            </a:r>
          </a:p>
        </p:txBody>
      </p: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E49B2E73-D6F8-42D9-A5D9-81D4BE9850E5}"/>
              </a:ext>
            </a:extLst>
          </p:cNvPr>
          <p:cNvCxnSpPr/>
          <p:nvPr/>
        </p:nvCxnSpPr>
        <p:spPr>
          <a:xfrm rot="10800000" flipV="1">
            <a:off x="5109743" y="2031720"/>
            <a:ext cx="796433" cy="290034"/>
          </a:xfrm>
          <a:prstGeom prst="bentConnector3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A5423B05-68C0-4CBE-909C-48A8E7CC593A}"/>
              </a:ext>
            </a:extLst>
          </p:cNvPr>
          <p:cNvCxnSpPr>
            <a:cxnSpLocks/>
          </p:cNvCxnSpPr>
          <p:nvPr/>
        </p:nvCxnSpPr>
        <p:spPr>
          <a:xfrm rot="10800000">
            <a:off x="5086677" y="2318397"/>
            <a:ext cx="807235" cy="315706"/>
          </a:xfrm>
          <a:prstGeom prst="bentConnector3">
            <a:avLst>
              <a:gd name="adj1" fmla="val 47640"/>
            </a:avLst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DF0C7D70-DE48-4915-8DDA-F61399FF5CD9}"/>
              </a:ext>
            </a:extLst>
          </p:cNvPr>
          <p:cNvSpPr/>
          <p:nvPr/>
        </p:nvSpPr>
        <p:spPr>
          <a:xfrm>
            <a:off x="1969344" y="5682015"/>
            <a:ext cx="3161947" cy="531301"/>
          </a:xfrm>
          <a:custGeom>
            <a:avLst/>
            <a:gdLst>
              <a:gd name="connsiteX0" fmla="*/ 0 w 3161947"/>
              <a:gd name="connsiteY0" fmla="*/ 0 h 1676666"/>
              <a:gd name="connsiteX1" fmla="*/ 3161947 w 3161947"/>
              <a:gd name="connsiteY1" fmla="*/ 0 h 1676666"/>
              <a:gd name="connsiteX2" fmla="*/ 3161947 w 3161947"/>
              <a:gd name="connsiteY2" fmla="*/ 1676666 h 1676666"/>
              <a:gd name="connsiteX3" fmla="*/ 0 w 3161947"/>
              <a:gd name="connsiteY3" fmla="*/ 1676666 h 1676666"/>
              <a:gd name="connsiteX4" fmla="*/ 0 w 3161947"/>
              <a:gd name="connsiteY4" fmla="*/ 0 h 167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947" h="1676666">
                <a:moveTo>
                  <a:pt x="0" y="0"/>
                </a:moveTo>
                <a:lnTo>
                  <a:pt x="3161947" y="0"/>
                </a:lnTo>
                <a:lnTo>
                  <a:pt x="3161947" y="1676666"/>
                </a:lnTo>
                <a:lnTo>
                  <a:pt x="0" y="167666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4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Berufliche Informatik</a:t>
            </a:r>
          </a:p>
        </p:txBody>
      </p: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44E24F61-97D7-4EFF-8482-BAF128CEBD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98283" y="3955252"/>
            <a:ext cx="850686" cy="624566"/>
          </a:xfrm>
          <a:prstGeom prst="bentConnector3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>
            <a:extLst>
              <a:ext uri="{FF2B5EF4-FFF2-40B4-BE49-F238E27FC236}">
                <a16:creationId xmlns:a16="http://schemas.microsoft.com/office/drawing/2014/main" id="{F8CA0CB2-8603-4E83-90C5-77E134AAA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1" y="5332545"/>
            <a:ext cx="1224136" cy="1224136"/>
          </a:xfrm>
          <a:prstGeom prst="rect">
            <a:avLst/>
          </a:prstGeom>
        </p:spPr>
      </p:pic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E8CF7E83-60E2-409F-84B7-E083CAF0F05F}"/>
              </a:ext>
            </a:extLst>
          </p:cNvPr>
          <p:cNvCxnSpPr>
            <a:cxnSpLocks/>
          </p:cNvCxnSpPr>
          <p:nvPr/>
        </p:nvCxnSpPr>
        <p:spPr>
          <a:xfrm rot="10800000">
            <a:off x="5086677" y="4579819"/>
            <a:ext cx="880870" cy="709210"/>
          </a:xfrm>
          <a:prstGeom prst="bentConnector3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7042C7D5-0FE5-4DC2-A74D-DF7FAE84F5CD}"/>
              </a:ext>
            </a:extLst>
          </p:cNvPr>
          <p:cNvCxnSpPr>
            <a:cxnSpLocks/>
          </p:cNvCxnSpPr>
          <p:nvPr/>
        </p:nvCxnSpPr>
        <p:spPr>
          <a:xfrm rot="10800000">
            <a:off x="5085271" y="4576483"/>
            <a:ext cx="882276" cy="6675"/>
          </a:xfrm>
          <a:prstGeom prst="bentConnector3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D873D9C1-AF6A-4762-9B65-46A3C23CE55E}"/>
              </a:ext>
            </a:extLst>
          </p:cNvPr>
          <p:cNvSpPr/>
          <p:nvPr/>
        </p:nvSpPr>
        <p:spPr>
          <a:xfrm>
            <a:off x="1967183" y="4027595"/>
            <a:ext cx="3161947" cy="1166465"/>
          </a:xfrm>
          <a:custGeom>
            <a:avLst/>
            <a:gdLst>
              <a:gd name="connsiteX0" fmla="*/ 0 w 3161947"/>
              <a:gd name="connsiteY0" fmla="*/ 0 h 1676666"/>
              <a:gd name="connsiteX1" fmla="*/ 3161947 w 3161947"/>
              <a:gd name="connsiteY1" fmla="*/ 0 h 1676666"/>
              <a:gd name="connsiteX2" fmla="*/ 3161947 w 3161947"/>
              <a:gd name="connsiteY2" fmla="*/ 1676666 h 1676666"/>
              <a:gd name="connsiteX3" fmla="*/ 0 w 3161947"/>
              <a:gd name="connsiteY3" fmla="*/ 1676666 h 1676666"/>
              <a:gd name="connsiteX4" fmla="*/ 0 w 3161947"/>
              <a:gd name="connsiteY4" fmla="*/ 0 h 167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947" h="1676666">
                <a:moveTo>
                  <a:pt x="0" y="0"/>
                </a:moveTo>
                <a:lnTo>
                  <a:pt x="3161947" y="0"/>
                </a:lnTo>
                <a:lnTo>
                  <a:pt x="3161947" y="1676666"/>
                </a:lnTo>
                <a:lnTo>
                  <a:pt x="0" y="167666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4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600" kern="1200" dirty="0"/>
              <a:t>Technik</a:t>
            </a:r>
            <a:endParaRPr lang="de-DE" sz="1400" kern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>
            <a:extLst>
              <a:ext uri="{FF2B5EF4-FFF2-40B4-BE49-F238E27FC236}">
                <a16:creationId xmlns:a16="http://schemas.microsoft.com/office/drawing/2014/main" id="{6E95701D-2D46-4951-8808-CF6D5D634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893763"/>
            <a:ext cx="8432800" cy="984250"/>
          </a:xfrm>
        </p:spPr>
        <p:txBody>
          <a:bodyPr/>
          <a:lstStyle/>
          <a:p>
            <a:r>
              <a:rPr lang="de-DE" altLang="de-DE" dirty="0"/>
              <a:t>Schwerpunkte getrennt nach Schulen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BF97907-8E6B-4B9A-BFF6-1539779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13310"/>
              </p:ext>
            </p:extLst>
          </p:nvPr>
        </p:nvGraphicFramePr>
        <p:xfrm>
          <a:off x="0" y="6334326"/>
          <a:ext cx="9144000" cy="5179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44495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401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00679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22278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4234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691440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945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00189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462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9599765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Auf-</a:t>
                      </a:r>
                      <a:r>
                        <a:rPr lang="de-DE" sz="1400" dirty="0" err="1"/>
                        <a:t>nahme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Schwer-punkte</a:t>
                      </a:r>
                    </a:p>
                  </a:txBody>
                  <a:tcPr marT="45603" marB="4560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Orga-nisation</a:t>
                      </a:r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E-Phase</a:t>
                      </a:r>
                    </a:p>
                  </a:txBody>
                  <a:tcPr marT="45603" marB="4560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Q-Phase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Prüfung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Infos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3021713142"/>
                  </a:ext>
                </a:extLst>
              </a:tr>
            </a:tbl>
          </a:graphicData>
        </a:graphic>
      </p:graphicFrame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1FD1AC3-FC30-4157-9E23-B771C2102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291394"/>
              </p:ext>
            </p:extLst>
          </p:nvPr>
        </p:nvGraphicFramePr>
        <p:xfrm>
          <a:off x="675704" y="1878013"/>
          <a:ext cx="8432800" cy="435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4C97E50-6EB3-4107-8D44-E0F84F6DC0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8" y="4564582"/>
            <a:ext cx="1224136" cy="12241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C01451-A640-4937-9A62-1A7DAA97E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8" y="1841561"/>
            <a:ext cx="1066800" cy="8930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FBDB4-B051-40D5-8B84-4EE64AAAC8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0" y="2948668"/>
            <a:ext cx="1066800" cy="8930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CDD38C-EB38-4E52-8989-898F0E797F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53" y="1967874"/>
            <a:ext cx="766751" cy="7667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387991" y="2081403"/>
            <a:ext cx="992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in Kooperation 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0C8CA-49B5-4160-9A88-C70D949DA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059380-5491-4E98-B2F1-13ED7628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1D282-D324-4267-BB2F-730F6DEE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04A7A-2242-45B8-AABC-BD97C938B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1AE54-BFA0-41B2-BB02-78D3BCBA9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B33126-4956-42B4-8DD1-1888C05F6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9543CF-CC52-41C8-BACF-AB1B074C0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2B8E0F-658C-456C-B629-A6CF644AD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4E6DE6-D566-41E3-9BC0-5E8EEC36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1DC20-C944-4D45-B447-61F196FB7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D005B-A19C-42C6-B7C9-E0525F630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D4DD83-4AE3-4270-B228-44D293298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2B8AD-F8AD-416D-941D-8CDB662B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6A8783-6EE2-4298-896B-3F0CB3569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BB93D-BD5F-4390-935D-EFDD09118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50212021"/>
              </p:ext>
            </p:extLst>
          </p:nvPr>
        </p:nvGraphicFramePr>
        <p:xfrm>
          <a:off x="1835696" y="1878012"/>
          <a:ext cx="5688632" cy="457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54AD9D02-834E-42F3-B2FD-BDD979F7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Organisation – Überblick	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2A56486-8103-4070-B11B-05F01669819D}"/>
              </a:ext>
            </a:extLst>
          </p:cNvPr>
          <p:cNvSpPr txBox="1"/>
          <p:nvPr/>
        </p:nvSpPr>
        <p:spPr>
          <a:xfrm>
            <a:off x="755576" y="3789040"/>
            <a:ext cx="93610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4000" dirty="0"/>
              <a:t>BG</a:t>
            </a:r>
          </a:p>
        </p:txBody>
      </p:sp>
    </p:spTree>
    <p:extLst>
      <p:ext uri="{BB962C8B-B14F-4D97-AF65-F5344CB8AC3E}">
        <p14:creationId xmlns:p14="http://schemas.microsoft.com/office/powerpoint/2010/main" val="3652608312"/>
      </p:ext>
    </p:extLst>
  </p:cSld>
  <p:clrMapOvr>
    <a:masterClrMapping/>
  </p:clrMapOvr>
</p:sld>
</file>

<file path=ppt/theme/theme1.xml><?xml version="1.0" encoding="utf-8"?>
<a:theme xmlns:a="http://schemas.openxmlformats.org/drawingml/2006/main" name="LA-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LA-Grunddesign</Template>
  <TotalTime>0</TotalTime>
  <Words>737</Words>
  <Application>Microsoft Office PowerPoint</Application>
  <PresentationFormat>Bildschirmpräsentation (4:3)</PresentationFormat>
  <Paragraphs>294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Symbol</vt:lpstr>
      <vt:lpstr>Wingdings</vt:lpstr>
      <vt:lpstr>LA-Grunddesign</vt:lpstr>
      <vt:lpstr>Benutzerdefiniertes Design</vt:lpstr>
      <vt:lpstr>Herzlich willkommen zur gemeinsamen Informationsveranstaltung der Adolf-Reichwein Schule und den Kaufmännischen Schulen Marburg </vt:lpstr>
      <vt:lpstr>Berufliche Gymnasien in Marburg</vt:lpstr>
      <vt:lpstr>Überblick</vt:lpstr>
      <vt:lpstr>Berufliches Gymnasium</vt:lpstr>
      <vt:lpstr>Aufnahmebedingungen</vt:lpstr>
      <vt:lpstr>Mögliche Schwerpunkte</vt:lpstr>
      <vt:lpstr>Schwerpunkte getrennt nach Schulen</vt:lpstr>
      <vt:lpstr>Schwerpunkte getrennt nach Schulen</vt:lpstr>
      <vt:lpstr>Organisation – Überblick </vt:lpstr>
      <vt:lpstr>Organisation – Überblick </vt:lpstr>
      <vt:lpstr>Einführungsphase</vt:lpstr>
      <vt:lpstr>Einführungsphase</vt:lpstr>
      <vt:lpstr>Qualifikationsphase - Leistungskurse</vt:lpstr>
      <vt:lpstr>Zusammenfassung</vt:lpstr>
      <vt:lpstr>Fremdsprachen im BG</vt:lpstr>
      <vt:lpstr>Abiturprüfungen</vt:lpstr>
      <vt:lpstr>Weiter Informationen zum BG</vt:lpstr>
      <vt:lpstr>Sehr zu empfehlen…</vt:lpstr>
      <vt:lpstr>Tage der offenen Tür</vt:lpstr>
      <vt:lpstr>Rückblick – Haben Sie Fragen?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Kofranek, Jan (LSA)</dc:creator>
  <cp:lastModifiedBy>Petri, Robert</cp:lastModifiedBy>
  <cp:revision>120</cp:revision>
  <cp:lastPrinted>2018-08-30T07:24:35Z</cp:lastPrinted>
  <dcterms:created xsi:type="dcterms:W3CDTF">2015-07-01T09:57:05Z</dcterms:created>
  <dcterms:modified xsi:type="dcterms:W3CDTF">2023-10-14T09:03:02Z</dcterms:modified>
</cp:coreProperties>
</file>