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8" r:id="rId1"/>
  </p:sldMasterIdLst>
  <p:notesMasterIdLst>
    <p:notesMasterId r:id="rId24"/>
  </p:notesMasterIdLst>
  <p:handoutMasterIdLst>
    <p:handoutMasterId r:id="rId25"/>
  </p:handoutMasterIdLst>
  <p:sldIdLst>
    <p:sldId id="283" r:id="rId2"/>
    <p:sldId id="275" r:id="rId3"/>
    <p:sldId id="274" r:id="rId4"/>
    <p:sldId id="260" r:id="rId5"/>
    <p:sldId id="276" r:id="rId6"/>
    <p:sldId id="271" r:id="rId7"/>
    <p:sldId id="261" r:id="rId8"/>
    <p:sldId id="277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1" r:id="rId19"/>
    <p:sldId id="284" r:id="rId20"/>
    <p:sldId id="279" r:id="rId21"/>
    <p:sldId id="272" r:id="rId22"/>
    <p:sldId id="282" r:id="rId2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5"/>
    <a:srgbClr val="DB2F36"/>
    <a:srgbClr val="DB2D36"/>
    <a:srgbClr val="003695"/>
    <a:srgbClr val="F6F6FF"/>
    <a:srgbClr val="CD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629" autoAdjust="0"/>
  </p:normalViewPr>
  <p:slideViewPr>
    <p:cSldViewPr>
      <p:cViewPr varScale="1">
        <p:scale>
          <a:sx n="86" d="100"/>
          <a:sy n="86" d="100"/>
        </p:scale>
        <p:origin x="10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50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image" Target="../media/image8.pn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B482B5-9DAA-42D3-8CC1-E0E26D90C824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307612B-6CB7-4AA6-8AB7-032A4D7E365D}">
      <dgm:prSet phldrT="[Text]" custT="1"/>
      <dgm:spPr>
        <a:solidFill>
          <a:schemeClr val="bg1"/>
        </a:solidFill>
        <a:ln>
          <a:noFill/>
        </a:ln>
      </dgm:spPr>
      <dgm:t>
        <a:bodyPr/>
        <a:lstStyle/>
        <a:p>
          <a:endParaRPr lang="de-DE" sz="1600" i="1" dirty="0"/>
        </a:p>
      </dgm:t>
    </dgm:pt>
    <dgm:pt modelId="{FF529709-4B82-4BBB-B244-949960E74EBB}" type="parTrans" cxnId="{84A6FFF7-A180-4089-AF26-DCE46B82F5E9}">
      <dgm:prSet/>
      <dgm:spPr/>
      <dgm:t>
        <a:bodyPr/>
        <a:lstStyle/>
        <a:p>
          <a:endParaRPr lang="de-DE"/>
        </a:p>
      </dgm:t>
    </dgm:pt>
    <dgm:pt modelId="{542CBE8E-2912-415D-B293-9B11320CB08D}" type="sibTrans" cxnId="{84A6FFF7-A180-4089-AF26-DCE46B82F5E9}">
      <dgm:prSet/>
      <dgm:spPr/>
      <dgm:t>
        <a:bodyPr/>
        <a:lstStyle/>
        <a:p>
          <a:endParaRPr lang="de-DE"/>
        </a:p>
      </dgm:t>
    </dgm:pt>
    <dgm:pt modelId="{1F3199D4-B330-419A-882E-CE7093081854}">
      <dgm:prSet phldrT="[Text]" custT="1"/>
      <dgm:spPr/>
      <dgm:t>
        <a:bodyPr/>
        <a:lstStyle/>
        <a:p>
          <a:r>
            <a:rPr lang="de-DE" sz="1800" dirty="0"/>
            <a:t>Was will ich?</a:t>
          </a:r>
        </a:p>
      </dgm:t>
    </dgm:pt>
    <dgm:pt modelId="{B40AD5A6-9FF9-45BD-AAF0-9F1D857C69F1}" type="parTrans" cxnId="{7C328873-0B3F-448A-B20E-0E25B10805B0}">
      <dgm:prSet/>
      <dgm:spPr/>
      <dgm:t>
        <a:bodyPr/>
        <a:lstStyle/>
        <a:p>
          <a:endParaRPr lang="de-DE" dirty="0"/>
        </a:p>
      </dgm:t>
    </dgm:pt>
    <dgm:pt modelId="{4D326996-B240-430B-8F9A-BDC927FE9E80}" type="sibTrans" cxnId="{7C328873-0B3F-448A-B20E-0E25B10805B0}">
      <dgm:prSet/>
      <dgm:spPr/>
      <dgm:t>
        <a:bodyPr/>
        <a:lstStyle/>
        <a:p>
          <a:endParaRPr lang="de-DE"/>
        </a:p>
      </dgm:t>
    </dgm:pt>
    <dgm:pt modelId="{F6D88FAD-2F05-48DE-B289-6A1D5DA8D4B8}">
      <dgm:prSet phldrT="[Text]" custT="1"/>
      <dgm:spPr/>
      <dgm:t>
        <a:bodyPr/>
        <a:lstStyle/>
        <a:p>
          <a:r>
            <a:rPr lang="de-DE" sz="1800" dirty="0"/>
            <a:t>Aus-bildung?</a:t>
          </a:r>
        </a:p>
      </dgm:t>
    </dgm:pt>
    <dgm:pt modelId="{5DB24200-F695-4C17-A669-E8C7EF761A4D}" type="parTrans" cxnId="{6B0D7401-7E0A-4CBB-91FB-C82E33DC056B}">
      <dgm:prSet/>
      <dgm:spPr/>
      <dgm:t>
        <a:bodyPr/>
        <a:lstStyle/>
        <a:p>
          <a:endParaRPr lang="de-DE" dirty="0"/>
        </a:p>
      </dgm:t>
    </dgm:pt>
    <dgm:pt modelId="{F602F693-B9AD-4A36-8DF8-F40BB6099CA1}" type="sibTrans" cxnId="{6B0D7401-7E0A-4CBB-91FB-C82E33DC056B}">
      <dgm:prSet/>
      <dgm:spPr/>
      <dgm:t>
        <a:bodyPr/>
        <a:lstStyle/>
        <a:p>
          <a:endParaRPr lang="de-DE"/>
        </a:p>
      </dgm:t>
    </dgm:pt>
    <dgm:pt modelId="{4F7B49D1-041F-4767-A070-12330D23369C}">
      <dgm:prSet phldrT="[Text]" custT="1"/>
      <dgm:spPr/>
      <dgm:t>
        <a:bodyPr/>
        <a:lstStyle/>
        <a:p>
          <a:r>
            <a:rPr lang="de-DE" sz="1800" dirty="0"/>
            <a:t>Was hat Zukunft?</a:t>
          </a:r>
        </a:p>
      </dgm:t>
    </dgm:pt>
    <dgm:pt modelId="{9A3B3D3B-3857-4AA7-B8F2-6ACE832A886D}" type="parTrans" cxnId="{2A76D122-3912-432D-9FE8-237E48F2B850}">
      <dgm:prSet/>
      <dgm:spPr/>
      <dgm:t>
        <a:bodyPr/>
        <a:lstStyle/>
        <a:p>
          <a:endParaRPr lang="de-DE" dirty="0"/>
        </a:p>
      </dgm:t>
    </dgm:pt>
    <dgm:pt modelId="{D0D76685-163A-461E-BDAA-F28D3CD15222}" type="sibTrans" cxnId="{2A76D122-3912-432D-9FE8-237E48F2B850}">
      <dgm:prSet/>
      <dgm:spPr/>
      <dgm:t>
        <a:bodyPr/>
        <a:lstStyle/>
        <a:p>
          <a:endParaRPr lang="de-DE"/>
        </a:p>
      </dgm:t>
    </dgm:pt>
    <dgm:pt modelId="{84698889-8E13-49D6-A3F6-CCC59494EAE4}">
      <dgm:prSet phldrT="[Text]" custT="1"/>
      <dgm:spPr/>
      <dgm:t>
        <a:bodyPr/>
        <a:lstStyle/>
        <a:p>
          <a:r>
            <a:rPr lang="de-DE" sz="1800" dirty="0"/>
            <a:t>Studium?</a:t>
          </a:r>
        </a:p>
      </dgm:t>
    </dgm:pt>
    <dgm:pt modelId="{5532730B-C669-4F76-B97F-19E1BD75F056}" type="parTrans" cxnId="{506851FB-E236-4894-B61D-3F06C7D1F0DE}">
      <dgm:prSet/>
      <dgm:spPr/>
      <dgm:t>
        <a:bodyPr/>
        <a:lstStyle/>
        <a:p>
          <a:endParaRPr lang="de-DE" dirty="0"/>
        </a:p>
      </dgm:t>
    </dgm:pt>
    <dgm:pt modelId="{76BF2EAB-8715-4792-9368-7CE4A1145FB2}" type="sibTrans" cxnId="{506851FB-E236-4894-B61D-3F06C7D1F0DE}">
      <dgm:prSet/>
      <dgm:spPr/>
      <dgm:t>
        <a:bodyPr/>
        <a:lstStyle/>
        <a:p>
          <a:endParaRPr lang="de-DE"/>
        </a:p>
      </dgm:t>
    </dgm:pt>
    <dgm:pt modelId="{B026D5A6-A850-4704-9B81-93C456A8C4CD}">
      <dgm:prSet phldrT="[Text]" custT="1"/>
      <dgm:spPr/>
      <dgm:t>
        <a:bodyPr/>
        <a:lstStyle/>
        <a:p>
          <a:r>
            <a:rPr lang="de-DE" sz="1800" dirty="0"/>
            <a:t>Weiter Schule?</a:t>
          </a:r>
        </a:p>
      </dgm:t>
    </dgm:pt>
    <dgm:pt modelId="{38CD2EEC-ED76-4D9B-9A90-7CECFA2FB5E5}" type="parTrans" cxnId="{08C6CF3E-9027-4CF3-913F-EA4978664166}">
      <dgm:prSet/>
      <dgm:spPr/>
      <dgm:t>
        <a:bodyPr/>
        <a:lstStyle/>
        <a:p>
          <a:endParaRPr lang="de-DE" dirty="0"/>
        </a:p>
      </dgm:t>
    </dgm:pt>
    <dgm:pt modelId="{DC3C32B4-71F6-47DD-89E3-CC9A45843CEC}" type="sibTrans" cxnId="{08C6CF3E-9027-4CF3-913F-EA4978664166}">
      <dgm:prSet/>
      <dgm:spPr/>
      <dgm:t>
        <a:bodyPr/>
        <a:lstStyle/>
        <a:p>
          <a:endParaRPr lang="de-DE"/>
        </a:p>
      </dgm:t>
    </dgm:pt>
    <dgm:pt modelId="{69E5342F-10D3-424E-9B5F-79437C0857E8}" type="pres">
      <dgm:prSet presAssocID="{5AB482B5-9DAA-42D3-8CC1-E0E26D90C82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5601DA-AB18-434E-95F4-317C19FF5F1C}" type="pres">
      <dgm:prSet presAssocID="{D307612B-6CB7-4AA6-8AB7-032A4D7E365D}" presName="centerShape" presStyleLbl="node0" presStyleIdx="0" presStyleCnt="1" custScaleX="117028" custScaleY="119497"/>
      <dgm:spPr/>
    </dgm:pt>
    <dgm:pt modelId="{E0D325D9-60A4-4AD7-A62F-1D269EA9ADB7}" type="pres">
      <dgm:prSet presAssocID="{B40AD5A6-9FF9-45BD-AAF0-9F1D857C69F1}" presName="parTrans" presStyleLbl="sibTrans2D1" presStyleIdx="0" presStyleCnt="5"/>
      <dgm:spPr/>
    </dgm:pt>
    <dgm:pt modelId="{A7021179-301D-4A62-B6D6-35B6CAE11AAA}" type="pres">
      <dgm:prSet presAssocID="{B40AD5A6-9FF9-45BD-AAF0-9F1D857C69F1}" presName="connectorText" presStyleLbl="sibTrans2D1" presStyleIdx="0" presStyleCnt="5"/>
      <dgm:spPr/>
    </dgm:pt>
    <dgm:pt modelId="{72F2129D-1176-4E5A-BC7F-D065D6DD8E17}" type="pres">
      <dgm:prSet presAssocID="{1F3199D4-B330-419A-882E-CE7093081854}" presName="node" presStyleLbl="node1" presStyleIdx="0" presStyleCnt="5" custScaleX="111219" custScaleY="109074" custRadScaleRad="97914">
        <dgm:presLayoutVars>
          <dgm:bulletEnabled val="1"/>
        </dgm:presLayoutVars>
      </dgm:prSet>
      <dgm:spPr/>
    </dgm:pt>
    <dgm:pt modelId="{06F91927-41AA-44EB-B652-2CD395ECB647}" type="pres">
      <dgm:prSet presAssocID="{9A3B3D3B-3857-4AA7-B8F2-6ACE832A886D}" presName="parTrans" presStyleLbl="sibTrans2D1" presStyleIdx="1" presStyleCnt="5"/>
      <dgm:spPr/>
    </dgm:pt>
    <dgm:pt modelId="{C34A22AE-BB34-48EF-B8D3-E4F7DEAAA7D1}" type="pres">
      <dgm:prSet presAssocID="{9A3B3D3B-3857-4AA7-B8F2-6ACE832A886D}" presName="connectorText" presStyleLbl="sibTrans2D1" presStyleIdx="1" presStyleCnt="5"/>
      <dgm:spPr/>
    </dgm:pt>
    <dgm:pt modelId="{0EF779E4-B1A3-4486-9B95-96DE26C4771B}" type="pres">
      <dgm:prSet presAssocID="{4F7B49D1-041F-4767-A070-12330D23369C}" presName="node" presStyleLbl="node1" presStyleIdx="1" presStyleCnt="5" custScaleX="109842" custScaleY="105067">
        <dgm:presLayoutVars>
          <dgm:bulletEnabled val="1"/>
        </dgm:presLayoutVars>
      </dgm:prSet>
      <dgm:spPr/>
    </dgm:pt>
    <dgm:pt modelId="{EECAC386-408B-42C0-A5C5-DD0A903C652A}" type="pres">
      <dgm:prSet presAssocID="{5DB24200-F695-4C17-A669-E8C7EF761A4D}" presName="parTrans" presStyleLbl="sibTrans2D1" presStyleIdx="2" presStyleCnt="5"/>
      <dgm:spPr/>
    </dgm:pt>
    <dgm:pt modelId="{612CCEA8-B333-4A68-9AFE-4BB314D8DC0D}" type="pres">
      <dgm:prSet presAssocID="{5DB24200-F695-4C17-A669-E8C7EF761A4D}" presName="connectorText" presStyleLbl="sibTrans2D1" presStyleIdx="2" presStyleCnt="5"/>
      <dgm:spPr/>
    </dgm:pt>
    <dgm:pt modelId="{80167632-64B1-426C-A044-2AE6462CA166}" type="pres">
      <dgm:prSet presAssocID="{F6D88FAD-2F05-48DE-B289-6A1D5DA8D4B8}" presName="node" presStyleLbl="node1" presStyleIdx="2" presStyleCnt="5" custScaleX="107774" custScaleY="106762">
        <dgm:presLayoutVars>
          <dgm:bulletEnabled val="1"/>
        </dgm:presLayoutVars>
      </dgm:prSet>
      <dgm:spPr/>
    </dgm:pt>
    <dgm:pt modelId="{F39BAC40-6DF6-4336-9FD0-363D95321B91}" type="pres">
      <dgm:prSet presAssocID="{5532730B-C669-4F76-B97F-19E1BD75F056}" presName="parTrans" presStyleLbl="sibTrans2D1" presStyleIdx="3" presStyleCnt="5"/>
      <dgm:spPr/>
    </dgm:pt>
    <dgm:pt modelId="{BCC663C0-E063-4EA2-A4EC-0077FF47D156}" type="pres">
      <dgm:prSet presAssocID="{5532730B-C669-4F76-B97F-19E1BD75F056}" presName="connectorText" presStyleLbl="sibTrans2D1" presStyleIdx="3" presStyleCnt="5"/>
      <dgm:spPr/>
    </dgm:pt>
    <dgm:pt modelId="{C1FF7D7D-DABE-4135-98F6-BF6C8D6E43E9}" type="pres">
      <dgm:prSet presAssocID="{84698889-8E13-49D6-A3F6-CCC59494EAE4}" presName="node" presStyleLbl="node1" presStyleIdx="3" presStyleCnt="5" custScaleX="113034" custScaleY="113523">
        <dgm:presLayoutVars>
          <dgm:bulletEnabled val="1"/>
        </dgm:presLayoutVars>
      </dgm:prSet>
      <dgm:spPr/>
    </dgm:pt>
    <dgm:pt modelId="{44E1B39A-ACEA-4921-AEFC-BE0B818010B1}" type="pres">
      <dgm:prSet presAssocID="{38CD2EEC-ED76-4D9B-9A90-7CECFA2FB5E5}" presName="parTrans" presStyleLbl="sibTrans2D1" presStyleIdx="4" presStyleCnt="5"/>
      <dgm:spPr/>
    </dgm:pt>
    <dgm:pt modelId="{712F4E23-E867-4C1D-A424-C4058E12DDFC}" type="pres">
      <dgm:prSet presAssocID="{38CD2EEC-ED76-4D9B-9A90-7CECFA2FB5E5}" presName="connectorText" presStyleLbl="sibTrans2D1" presStyleIdx="4" presStyleCnt="5"/>
      <dgm:spPr/>
    </dgm:pt>
    <dgm:pt modelId="{52B06965-F277-4E7E-B4D1-5396187BF407}" type="pres">
      <dgm:prSet presAssocID="{B026D5A6-A850-4704-9B81-93C456A8C4CD}" presName="node" presStyleLbl="node1" presStyleIdx="4" presStyleCnt="5" custScaleX="110181" custScaleY="109604">
        <dgm:presLayoutVars>
          <dgm:bulletEnabled val="1"/>
        </dgm:presLayoutVars>
      </dgm:prSet>
      <dgm:spPr/>
    </dgm:pt>
  </dgm:ptLst>
  <dgm:cxnLst>
    <dgm:cxn modelId="{6B0D7401-7E0A-4CBB-91FB-C82E33DC056B}" srcId="{D307612B-6CB7-4AA6-8AB7-032A4D7E365D}" destId="{F6D88FAD-2F05-48DE-B289-6A1D5DA8D4B8}" srcOrd="2" destOrd="0" parTransId="{5DB24200-F695-4C17-A669-E8C7EF761A4D}" sibTransId="{F602F693-B9AD-4A36-8DF8-F40BB6099CA1}"/>
    <dgm:cxn modelId="{A6FFBE13-0224-4E0C-BC3E-250A72F34559}" type="presOf" srcId="{5DB24200-F695-4C17-A669-E8C7EF761A4D}" destId="{EECAC386-408B-42C0-A5C5-DD0A903C652A}" srcOrd="0" destOrd="0" presId="urn:microsoft.com/office/officeart/2005/8/layout/radial5"/>
    <dgm:cxn modelId="{2A76D122-3912-432D-9FE8-237E48F2B850}" srcId="{D307612B-6CB7-4AA6-8AB7-032A4D7E365D}" destId="{4F7B49D1-041F-4767-A070-12330D23369C}" srcOrd="1" destOrd="0" parTransId="{9A3B3D3B-3857-4AA7-B8F2-6ACE832A886D}" sibTransId="{D0D76685-163A-461E-BDAA-F28D3CD15222}"/>
    <dgm:cxn modelId="{50359D23-BD09-4D85-8FAE-77A4FF8F7CC8}" type="presOf" srcId="{F6D88FAD-2F05-48DE-B289-6A1D5DA8D4B8}" destId="{80167632-64B1-426C-A044-2AE6462CA166}" srcOrd="0" destOrd="0" presId="urn:microsoft.com/office/officeart/2005/8/layout/radial5"/>
    <dgm:cxn modelId="{F54BC029-FF5E-4B06-87D8-9666842192E4}" type="presOf" srcId="{B40AD5A6-9FF9-45BD-AAF0-9F1D857C69F1}" destId="{E0D325D9-60A4-4AD7-A62F-1D269EA9ADB7}" srcOrd="0" destOrd="0" presId="urn:microsoft.com/office/officeart/2005/8/layout/radial5"/>
    <dgm:cxn modelId="{08C6CF3E-9027-4CF3-913F-EA4978664166}" srcId="{D307612B-6CB7-4AA6-8AB7-032A4D7E365D}" destId="{B026D5A6-A850-4704-9B81-93C456A8C4CD}" srcOrd="4" destOrd="0" parTransId="{38CD2EEC-ED76-4D9B-9A90-7CECFA2FB5E5}" sibTransId="{DC3C32B4-71F6-47DD-89E3-CC9A45843CEC}"/>
    <dgm:cxn modelId="{255FD75F-F70B-4BD4-9F17-ED8174108BB3}" type="presOf" srcId="{5532730B-C669-4F76-B97F-19E1BD75F056}" destId="{BCC663C0-E063-4EA2-A4EC-0077FF47D156}" srcOrd="1" destOrd="0" presId="urn:microsoft.com/office/officeart/2005/8/layout/radial5"/>
    <dgm:cxn modelId="{996E804A-0784-4259-B584-398A7F4824C6}" type="presOf" srcId="{1F3199D4-B330-419A-882E-CE7093081854}" destId="{72F2129D-1176-4E5A-BC7F-D065D6DD8E17}" srcOrd="0" destOrd="0" presId="urn:microsoft.com/office/officeart/2005/8/layout/radial5"/>
    <dgm:cxn modelId="{7C328873-0B3F-448A-B20E-0E25B10805B0}" srcId="{D307612B-6CB7-4AA6-8AB7-032A4D7E365D}" destId="{1F3199D4-B330-419A-882E-CE7093081854}" srcOrd="0" destOrd="0" parTransId="{B40AD5A6-9FF9-45BD-AAF0-9F1D857C69F1}" sibTransId="{4D326996-B240-430B-8F9A-BDC927FE9E80}"/>
    <dgm:cxn modelId="{B28D0675-23C5-4838-9E3D-10080EDF68FC}" type="presOf" srcId="{9A3B3D3B-3857-4AA7-B8F2-6ACE832A886D}" destId="{C34A22AE-BB34-48EF-B8D3-E4F7DEAAA7D1}" srcOrd="1" destOrd="0" presId="urn:microsoft.com/office/officeart/2005/8/layout/radial5"/>
    <dgm:cxn modelId="{3562FE7A-32CD-409A-B836-953636E71F1A}" type="presOf" srcId="{5AB482B5-9DAA-42D3-8CC1-E0E26D90C824}" destId="{69E5342F-10D3-424E-9B5F-79437C0857E8}" srcOrd="0" destOrd="0" presId="urn:microsoft.com/office/officeart/2005/8/layout/radial5"/>
    <dgm:cxn modelId="{B49FE47B-FB66-4215-9FA2-B3DCF048FEF5}" type="presOf" srcId="{38CD2EEC-ED76-4D9B-9A90-7CECFA2FB5E5}" destId="{44E1B39A-ACEA-4921-AEFC-BE0B818010B1}" srcOrd="0" destOrd="0" presId="urn:microsoft.com/office/officeart/2005/8/layout/radial5"/>
    <dgm:cxn modelId="{F725E989-6E0C-4E6E-B7BC-A53A3AD0AEB3}" type="presOf" srcId="{5532730B-C669-4F76-B97F-19E1BD75F056}" destId="{F39BAC40-6DF6-4336-9FD0-363D95321B91}" srcOrd="0" destOrd="0" presId="urn:microsoft.com/office/officeart/2005/8/layout/radial5"/>
    <dgm:cxn modelId="{A74755A6-9BB4-4E99-9C0D-6812E666B10E}" type="presOf" srcId="{84698889-8E13-49D6-A3F6-CCC59494EAE4}" destId="{C1FF7D7D-DABE-4135-98F6-BF6C8D6E43E9}" srcOrd="0" destOrd="0" presId="urn:microsoft.com/office/officeart/2005/8/layout/radial5"/>
    <dgm:cxn modelId="{14F49FB0-8E18-4232-BE4B-8D9F339F9CFB}" type="presOf" srcId="{5DB24200-F695-4C17-A669-E8C7EF761A4D}" destId="{612CCEA8-B333-4A68-9AFE-4BB314D8DC0D}" srcOrd="1" destOrd="0" presId="urn:microsoft.com/office/officeart/2005/8/layout/radial5"/>
    <dgm:cxn modelId="{263EB9C3-A3C7-4A95-B2FA-4B920CCABE54}" type="presOf" srcId="{D307612B-6CB7-4AA6-8AB7-032A4D7E365D}" destId="{0B5601DA-AB18-434E-95F4-317C19FF5F1C}" srcOrd="0" destOrd="0" presId="urn:microsoft.com/office/officeart/2005/8/layout/radial5"/>
    <dgm:cxn modelId="{1056B2C7-74FD-4C44-B027-AEC83744D6ED}" type="presOf" srcId="{B40AD5A6-9FF9-45BD-AAF0-9F1D857C69F1}" destId="{A7021179-301D-4A62-B6D6-35B6CAE11AAA}" srcOrd="1" destOrd="0" presId="urn:microsoft.com/office/officeart/2005/8/layout/radial5"/>
    <dgm:cxn modelId="{6C924CDB-7694-474C-B0E5-730EF51F0577}" type="presOf" srcId="{4F7B49D1-041F-4767-A070-12330D23369C}" destId="{0EF779E4-B1A3-4486-9B95-96DE26C4771B}" srcOrd="0" destOrd="0" presId="urn:microsoft.com/office/officeart/2005/8/layout/radial5"/>
    <dgm:cxn modelId="{6D76BADF-2F5F-4F8E-A412-F737847AF944}" type="presOf" srcId="{38CD2EEC-ED76-4D9B-9A90-7CECFA2FB5E5}" destId="{712F4E23-E867-4C1D-A424-C4058E12DDFC}" srcOrd="1" destOrd="0" presId="urn:microsoft.com/office/officeart/2005/8/layout/radial5"/>
    <dgm:cxn modelId="{F331C1EE-A34B-4FC3-9619-C7C03169E494}" type="presOf" srcId="{9A3B3D3B-3857-4AA7-B8F2-6ACE832A886D}" destId="{06F91927-41AA-44EB-B652-2CD395ECB647}" srcOrd="0" destOrd="0" presId="urn:microsoft.com/office/officeart/2005/8/layout/radial5"/>
    <dgm:cxn modelId="{64BE8DF7-F33D-43D7-9A68-D70829AE68D4}" type="presOf" srcId="{B026D5A6-A850-4704-9B81-93C456A8C4CD}" destId="{52B06965-F277-4E7E-B4D1-5396187BF407}" srcOrd="0" destOrd="0" presId="urn:microsoft.com/office/officeart/2005/8/layout/radial5"/>
    <dgm:cxn modelId="{84A6FFF7-A180-4089-AF26-DCE46B82F5E9}" srcId="{5AB482B5-9DAA-42D3-8CC1-E0E26D90C824}" destId="{D307612B-6CB7-4AA6-8AB7-032A4D7E365D}" srcOrd="0" destOrd="0" parTransId="{FF529709-4B82-4BBB-B244-949960E74EBB}" sibTransId="{542CBE8E-2912-415D-B293-9B11320CB08D}"/>
    <dgm:cxn modelId="{506851FB-E236-4894-B61D-3F06C7D1F0DE}" srcId="{D307612B-6CB7-4AA6-8AB7-032A4D7E365D}" destId="{84698889-8E13-49D6-A3F6-CCC59494EAE4}" srcOrd="3" destOrd="0" parTransId="{5532730B-C669-4F76-B97F-19E1BD75F056}" sibTransId="{76BF2EAB-8715-4792-9368-7CE4A1145FB2}"/>
    <dgm:cxn modelId="{F9AD9864-2D36-4609-A693-2D99A05174D9}" type="presParOf" srcId="{69E5342F-10D3-424E-9B5F-79437C0857E8}" destId="{0B5601DA-AB18-434E-95F4-317C19FF5F1C}" srcOrd="0" destOrd="0" presId="urn:microsoft.com/office/officeart/2005/8/layout/radial5"/>
    <dgm:cxn modelId="{45A45DED-8107-4905-9F8F-D8713A5B595D}" type="presParOf" srcId="{69E5342F-10D3-424E-9B5F-79437C0857E8}" destId="{E0D325D9-60A4-4AD7-A62F-1D269EA9ADB7}" srcOrd="1" destOrd="0" presId="urn:microsoft.com/office/officeart/2005/8/layout/radial5"/>
    <dgm:cxn modelId="{E10E6536-52C9-470E-8E26-A3E2A808ACA2}" type="presParOf" srcId="{E0D325D9-60A4-4AD7-A62F-1D269EA9ADB7}" destId="{A7021179-301D-4A62-B6D6-35B6CAE11AAA}" srcOrd="0" destOrd="0" presId="urn:microsoft.com/office/officeart/2005/8/layout/radial5"/>
    <dgm:cxn modelId="{073BCDDC-AAB6-43D1-947E-143A8DDAE1B5}" type="presParOf" srcId="{69E5342F-10D3-424E-9B5F-79437C0857E8}" destId="{72F2129D-1176-4E5A-BC7F-D065D6DD8E17}" srcOrd="2" destOrd="0" presId="urn:microsoft.com/office/officeart/2005/8/layout/radial5"/>
    <dgm:cxn modelId="{F4DEB822-654B-43F2-B3E1-8C311DA18553}" type="presParOf" srcId="{69E5342F-10D3-424E-9B5F-79437C0857E8}" destId="{06F91927-41AA-44EB-B652-2CD395ECB647}" srcOrd="3" destOrd="0" presId="urn:microsoft.com/office/officeart/2005/8/layout/radial5"/>
    <dgm:cxn modelId="{88FA6F69-4401-4B5C-B628-C0CF946DB320}" type="presParOf" srcId="{06F91927-41AA-44EB-B652-2CD395ECB647}" destId="{C34A22AE-BB34-48EF-B8D3-E4F7DEAAA7D1}" srcOrd="0" destOrd="0" presId="urn:microsoft.com/office/officeart/2005/8/layout/radial5"/>
    <dgm:cxn modelId="{38A1FAB8-09A8-49AB-B542-3B9B2E006A7F}" type="presParOf" srcId="{69E5342F-10D3-424E-9B5F-79437C0857E8}" destId="{0EF779E4-B1A3-4486-9B95-96DE26C4771B}" srcOrd="4" destOrd="0" presId="urn:microsoft.com/office/officeart/2005/8/layout/radial5"/>
    <dgm:cxn modelId="{59D20824-A100-492F-8521-2258D2557E68}" type="presParOf" srcId="{69E5342F-10D3-424E-9B5F-79437C0857E8}" destId="{EECAC386-408B-42C0-A5C5-DD0A903C652A}" srcOrd="5" destOrd="0" presId="urn:microsoft.com/office/officeart/2005/8/layout/radial5"/>
    <dgm:cxn modelId="{61A5FEEF-47EE-4567-A9E5-70C6410D5662}" type="presParOf" srcId="{EECAC386-408B-42C0-A5C5-DD0A903C652A}" destId="{612CCEA8-B333-4A68-9AFE-4BB314D8DC0D}" srcOrd="0" destOrd="0" presId="urn:microsoft.com/office/officeart/2005/8/layout/radial5"/>
    <dgm:cxn modelId="{46EF9003-8140-4575-833E-C6378C51A8FF}" type="presParOf" srcId="{69E5342F-10D3-424E-9B5F-79437C0857E8}" destId="{80167632-64B1-426C-A044-2AE6462CA166}" srcOrd="6" destOrd="0" presId="urn:microsoft.com/office/officeart/2005/8/layout/radial5"/>
    <dgm:cxn modelId="{09BFE18B-59D9-4EE7-A9E8-44ADBFB604D7}" type="presParOf" srcId="{69E5342F-10D3-424E-9B5F-79437C0857E8}" destId="{F39BAC40-6DF6-4336-9FD0-363D95321B91}" srcOrd="7" destOrd="0" presId="urn:microsoft.com/office/officeart/2005/8/layout/radial5"/>
    <dgm:cxn modelId="{A740E18B-ADD4-4F4F-90EE-5CA2ED8BF0B1}" type="presParOf" srcId="{F39BAC40-6DF6-4336-9FD0-363D95321B91}" destId="{BCC663C0-E063-4EA2-A4EC-0077FF47D156}" srcOrd="0" destOrd="0" presId="urn:microsoft.com/office/officeart/2005/8/layout/radial5"/>
    <dgm:cxn modelId="{CD0467E6-ABE3-4EBC-A1E9-A8176351BE44}" type="presParOf" srcId="{69E5342F-10D3-424E-9B5F-79437C0857E8}" destId="{C1FF7D7D-DABE-4135-98F6-BF6C8D6E43E9}" srcOrd="8" destOrd="0" presId="urn:microsoft.com/office/officeart/2005/8/layout/radial5"/>
    <dgm:cxn modelId="{865F1760-BC71-4B5A-A546-FAAAE200F908}" type="presParOf" srcId="{69E5342F-10D3-424E-9B5F-79437C0857E8}" destId="{44E1B39A-ACEA-4921-AEFC-BE0B818010B1}" srcOrd="9" destOrd="0" presId="urn:microsoft.com/office/officeart/2005/8/layout/radial5"/>
    <dgm:cxn modelId="{B8137E5A-D66C-4F5F-BB8A-2E124031BDD8}" type="presParOf" srcId="{44E1B39A-ACEA-4921-AEFC-BE0B818010B1}" destId="{712F4E23-E867-4C1D-A424-C4058E12DDFC}" srcOrd="0" destOrd="0" presId="urn:microsoft.com/office/officeart/2005/8/layout/radial5"/>
    <dgm:cxn modelId="{E27628E6-85C3-44B2-8F62-D98AE6753A25}" type="presParOf" srcId="{69E5342F-10D3-424E-9B5F-79437C0857E8}" destId="{52B06965-F277-4E7E-B4D1-5396187BF40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8F8C7B-7FA7-45A8-BFB8-60B2D870D461}" type="doc">
      <dgm:prSet loTypeId="urn:microsoft.com/office/officeart/2005/8/layout/vList4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253A726D-3815-4727-8C69-1916B21B825A}">
      <dgm:prSet phldrT="[Text]"/>
      <dgm:spPr/>
      <dgm:t>
        <a:bodyPr/>
        <a:lstStyle/>
        <a:p>
          <a:r>
            <a:rPr lang="de-DE" dirty="0"/>
            <a:t>Adolf-Reichwein-Schule</a:t>
          </a:r>
        </a:p>
      </dgm:t>
    </dgm:pt>
    <dgm:pt modelId="{17531AC8-2A0F-4418-9236-8311DB5CB18A}" type="parTrans" cxnId="{A49CB8CD-FAEA-4AA8-875D-518CD1B914D2}">
      <dgm:prSet/>
      <dgm:spPr/>
      <dgm:t>
        <a:bodyPr/>
        <a:lstStyle/>
        <a:p>
          <a:endParaRPr lang="de-DE"/>
        </a:p>
      </dgm:t>
    </dgm:pt>
    <dgm:pt modelId="{00FDAD3C-948C-4C17-9DFC-9BF706C39C5D}" type="sibTrans" cxnId="{A49CB8CD-FAEA-4AA8-875D-518CD1B914D2}">
      <dgm:prSet/>
      <dgm:spPr/>
      <dgm:t>
        <a:bodyPr/>
        <a:lstStyle/>
        <a:p>
          <a:endParaRPr lang="de-DE"/>
        </a:p>
      </dgm:t>
    </dgm:pt>
    <dgm:pt modelId="{7B461A43-A0DE-4728-BA2E-2E6B9422267C}">
      <dgm:prSet phldrT="[Text]"/>
      <dgm:spPr/>
      <dgm:t>
        <a:bodyPr/>
        <a:lstStyle/>
        <a:p>
          <a:r>
            <a:rPr lang="de-DE" dirty="0"/>
            <a:t>17.11. und 18.11.2023 | Tag der offenen Tür</a:t>
          </a:r>
        </a:p>
      </dgm:t>
    </dgm:pt>
    <dgm:pt modelId="{9CBD9A78-1D63-4B5F-8801-7235E44C0389}" type="parTrans" cxnId="{A4DF099A-09D5-4C9B-BC69-FE13EF78391B}">
      <dgm:prSet/>
      <dgm:spPr/>
      <dgm:t>
        <a:bodyPr/>
        <a:lstStyle/>
        <a:p>
          <a:endParaRPr lang="de-DE"/>
        </a:p>
      </dgm:t>
    </dgm:pt>
    <dgm:pt modelId="{939FF607-6273-47FC-A30F-5E31D6419BB1}" type="sibTrans" cxnId="{A4DF099A-09D5-4C9B-BC69-FE13EF78391B}">
      <dgm:prSet/>
      <dgm:spPr/>
      <dgm:t>
        <a:bodyPr/>
        <a:lstStyle/>
        <a:p>
          <a:endParaRPr lang="de-DE"/>
        </a:p>
      </dgm:t>
    </dgm:pt>
    <dgm:pt modelId="{6078FB34-B7C4-4A99-8B64-360D74560B43}">
      <dgm:prSet phldrT="[Text]"/>
      <dgm:spPr/>
      <dgm:t>
        <a:bodyPr/>
        <a:lstStyle/>
        <a:p>
          <a:r>
            <a:rPr lang="de-DE" dirty="0"/>
            <a:t>09:00 bzw. 10:00 bis 13:00 Uhr </a:t>
          </a:r>
        </a:p>
      </dgm:t>
    </dgm:pt>
    <dgm:pt modelId="{22C36FB6-A59A-4A9B-94C1-C8C77EE7E59F}" type="parTrans" cxnId="{BD8FB0CC-7A10-4A28-9F29-16253FDD8D7A}">
      <dgm:prSet/>
      <dgm:spPr/>
      <dgm:t>
        <a:bodyPr/>
        <a:lstStyle/>
        <a:p>
          <a:endParaRPr lang="de-DE"/>
        </a:p>
      </dgm:t>
    </dgm:pt>
    <dgm:pt modelId="{A50EA79B-EFEF-4DE1-B512-9A9F223FC4AD}" type="sibTrans" cxnId="{BD8FB0CC-7A10-4A28-9F29-16253FDD8D7A}">
      <dgm:prSet/>
      <dgm:spPr/>
      <dgm:t>
        <a:bodyPr/>
        <a:lstStyle/>
        <a:p>
          <a:endParaRPr lang="de-DE"/>
        </a:p>
      </dgm:t>
    </dgm:pt>
    <dgm:pt modelId="{53B3D931-A276-48B0-8753-10CFD58C1E49}">
      <dgm:prSet phldrT="[Text]"/>
      <dgm:spPr/>
      <dgm:t>
        <a:bodyPr/>
        <a:lstStyle/>
        <a:p>
          <a:r>
            <a:rPr lang="de-DE" dirty="0"/>
            <a:t>Käthe-Kollwitz-Schule</a:t>
          </a:r>
        </a:p>
      </dgm:t>
    </dgm:pt>
    <dgm:pt modelId="{A6EBFF2D-923C-4EA5-953B-55239F6928C6}" type="parTrans" cxnId="{DBD794C9-4217-4169-AA44-62201D9F5CA8}">
      <dgm:prSet/>
      <dgm:spPr/>
      <dgm:t>
        <a:bodyPr/>
        <a:lstStyle/>
        <a:p>
          <a:endParaRPr lang="de-DE"/>
        </a:p>
      </dgm:t>
    </dgm:pt>
    <dgm:pt modelId="{C29887E6-52D0-4FEA-9526-C30365774269}" type="sibTrans" cxnId="{DBD794C9-4217-4169-AA44-62201D9F5CA8}">
      <dgm:prSet/>
      <dgm:spPr/>
      <dgm:t>
        <a:bodyPr/>
        <a:lstStyle/>
        <a:p>
          <a:endParaRPr lang="de-DE"/>
        </a:p>
      </dgm:t>
    </dgm:pt>
    <dgm:pt modelId="{E6015CC6-3354-4179-BBC1-B3D61A59FF51}">
      <dgm:prSet phldrT="[Text]"/>
      <dgm:spPr/>
      <dgm:t>
        <a:bodyPr/>
        <a:lstStyle/>
        <a:p>
          <a:r>
            <a:rPr lang="de-DE" dirty="0"/>
            <a:t>09.11.2023 | Informationsabend</a:t>
          </a:r>
        </a:p>
      </dgm:t>
    </dgm:pt>
    <dgm:pt modelId="{97836663-1265-4DA9-A1F1-0264B7BB3178}" type="parTrans" cxnId="{525C30A4-B40E-4515-8794-DE43A86B8C76}">
      <dgm:prSet/>
      <dgm:spPr/>
      <dgm:t>
        <a:bodyPr/>
        <a:lstStyle/>
        <a:p>
          <a:endParaRPr lang="de-DE"/>
        </a:p>
      </dgm:t>
    </dgm:pt>
    <dgm:pt modelId="{934869D1-0D83-42C0-AB92-A0163E436471}" type="sibTrans" cxnId="{525C30A4-B40E-4515-8794-DE43A86B8C76}">
      <dgm:prSet/>
      <dgm:spPr/>
      <dgm:t>
        <a:bodyPr/>
        <a:lstStyle/>
        <a:p>
          <a:endParaRPr lang="de-DE"/>
        </a:p>
      </dgm:t>
    </dgm:pt>
    <dgm:pt modelId="{932D3C89-D584-4BA7-A8AF-C6386C861F63}">
      <dgm:prSet phldrT="[Text]"/>
      <dgm:spPr/>
      <dgm:t>
        <a:bodyPr/>
        <a:lstStyle/>
        <a:p>
          <a:r>
            <a:rPr lang="de-DE" dirty="0"/>
            <a:t>17:00 bis 19:00 Uhr</a:t>
          </a:r>
        </a:p>
      </dgm:t>
    </dgm:pt>
    <dgm:pt modelId="{263FC3B6-A0B3-4513-85CB-678104DE7176}" type="parTrans" cxnId="{C4D4ADEA-89AC-4E37-B8D3-F21C5788BF9B}">
      <dgm:prSet/>
      <dgm:spPr/>
      <dgm:t>
        <a:bodyPr/>
        <a:lstStyle/>
        <a:p>
          <a:endParaRPr lang="de-DE"/>
        </a:p>
      </dgm:t>
    </dgm:pt>
    <dgm:pt modelId="{CBB6521C-4F43-4B6D-A308-C6437E90EC6B}" type="sibTrans" cxnId="{C4D4ADEA-89AC-4E37-B8D3-F21C5788BF9B}">
      <dgm:prSet/>
      <dgm:spPr/>
      <dgm:t>
        <a:bodyPr/>
        <a:lstStyle/>
        <a:p>
          <a:endParaRPr lang="de-DE"/>
        </a:p>
      </dgm:t>
    </dgm:pt>
    <dgm:pt modelId="{DBC134BD-032F-4F1C-AD9C-C3C8A21BBE1C}">
      <dgm:prSet phldrT="[Text]"/>
      <dgm:spPr/>
      <dgm:t>
        <a:bodyPr/>
        <a:lstStyle/>
        <a:p>
          <a:r>
            <a:rPr lang="de-DE" dirty="0"/>
            <a:t>Kaufmännische Schulen Marburg</a:t>
          </a:r>
        </a:p>
      </dgm:t>
    </dgm:pt>
    <dgm:pt modelId="{1D8C6CCC-A6F4-4EDE-881F-F3E6DCFE6ACC}" type="parTrans" cxnId="{CA1A16FC-9456-4004-944D-E725FA59386A}">
      <dgm:prSet/>
      <dgm:spPr/>
      <dgm:t>
        <a:bodyPr/>
        <a:lstStyle/>
        <a:p>
          <a:endParaRPr lang="de-DE"/>
        </a:p>
      </dgm:t>
    </dgm:pt>
    <dgm:pt modelId="{5901D243-7C06-4EF3-A9E3-DBB3E1810D3C}" type="sibTrans" cxnId="{CA1A16FC-9456-4004-944D-E725FA59386A}">
      <dgm:prSet/>
      <dgm:spPr/>
      <dgm:t>
        <a:bodyPr/>
        <a:lstStyle/>
        <a:p>
          <a:endParaRPr lang="de-DE"/>
        </a:p>
      </dgm:t>
    </dgm:pt>
    <dgm:pt modelId="{2EA94268-609B-4503-A24B-708E866C3939}">
      <dgm:prSet phldrT="[Text]"/>
      <dgm:spPr/>
      <dgm:t>
        <a:bodyPr/>
        <a:lstStyle/>
        <a:p>
          <a:r>
            <a:rPr lang="de-DE" dirty="0"/>
            <a:t>25.11.2023 | Tag der offenen Tür</a:t>
          </a:r>
        </a:p>
      </dgm:t>
    </dgm:pt>
    <dgm:pt modelId="{D31403ED-C161-4140-BD9A-D7ACB25FD282}" type="parTrans" cxnId="{37F40A53-E8D0-4878-AB49-E62CE39A405C}">
      <dgm:prSet/>
      <dgm:spPr/>
      <dgm:t>
        <a:bodyPr/>
        <a:lstStyle/>
        <a:p>
          <a:endParaRPr lang="de-DE"/>
        </a:p>
      </dgm:t>
    </dgm:pt>
    <dgm:pt modelId="{612A7B52-931D-4252-B3C0-BC04ABDCDF6D}" type="sibTrans" cxnId="{37F40A53-E8D0-4878-AB49-E62CE39A405C}">
      <dgm:prSet/>
      <dgm:spPr/>
      <dgm:t>
        <a:bodyPr/>
        <a:lstStyle/>
        <a:p>
          <a:endParaRPr lang="de-DE"/>
        </a:p>
      </dgm:t>
    </dgm:pt>
    <dgm:pt modelId="{C9D39605-70B2-47AE-ADFE-E2B5AECF2E6E}">
      <dgm:prSet phldrT="[Text]"/>
      <dgm:spPr/>
      <dgm:t>
        <a:bodyPr/>
        <a:lstStyle/>
        <a:p>
          <a:r>
            <a:rPr lang="de-DE" dirty="0"/>
            <a:t>9:00 bis 12:00 Uhr</a:t>
          </a:r>
        </a:p>
      </dgm:t>
    </dgm:pt>
    <dgm:pt modelId="{403348F6-36C7-4347-95B8-99315A749D2B}" type="parTrans" cxnId="{3EEA831E-91AD-4F76-971E-7E99EBA83CAD}">
      <dgm:prSet/>
      <dgm:spPr/>
      <dgm:t>
        <a:bodyPr/>
        <a:lstStyle/>
        <a:p>
          <a:endParaRPr lang="de-DE"/>
        </a:p>
      </dgm:t>
    </dgm:pt>
    <dgm:pt modelId="{EF5F0B8B-B5DD-4F72-8EA7-50E145A02E01}" type="sibTrans" cxnId="{3EEA831E-91AD-4F76-971E-7E99EBA83CAD}">
      <dgm:prSet/>
      <dgm:spPr/>
      <dgm:t>
        <a:bodyPr/>
        <a:lstStyle/>
        <a:p>
          <a:endParaRPr lang="de-DE"/>
        </a:p>
      </dgm:t>
    </dgm:pt>
    <dgm:pt modelId="{4D3C87F6-E086-40C7-9B82-1E46519BBD75}" type="pres">
      <dgm:prSet presAssocID="{158F8C7B-7FA7-45A8-BFB8-60B2D870D461}" presName="linear" presStyleCnt="0">
        <dgm:presLayoutVars>
          <dgm:dir/>
          <dgm:resizeHandles val="exact"/>
        </dgm:presLayoutVars>
      </dgm:prSet>
      <dgm:spPr/>
    </dgm:pt>
    <dgm:pt modelId="{E5E69563-35A7-444A-8311-7C8CCBF6CDCB}" type="pres">
      <dgm:prSet presAssocID="{253A726D-3815-4727-8C69-1916B21B825A}" presName="comp" presStyleCnt="0"/>
      <dgm:spPr/>
    </dgm:pt>
    <dgm:pt modelId="{85D5CAD9-F2F8-4272-BC30-8D5D965341DB}" type="pres">
      <dgm:prSet presAssocID="{253A726D-3815-4727-8C69-1916B21B825A}" presName="box" presStyleLbl="node1" presStyleIdx="0" presStyleCnt="3"/>
      <dgm:spPr/>
    </dgm:pt>
    <dgm:pt modelId="{311A938B-674D-424A-B45C-6254347443DB}" type="pres">
      <dgm:prSet presAssocID="{253A726D-3815-4727-8C69-1916B21B825A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DC415F-CA0B-47C1-BB71-EC1483F45C6D}" type="pres">
      <dgm:prSet presAssocID="{253A726D-3815-4727-8C69-1916B21B825A}" presName="text" presStyleLbl="node1" presStyleIdx="0" presStyleCnt="3">
        <dgm:presLayoutVars>
          <dgm:bulletEnabled val="1"/>
        </dgm:presLayoutVars>
      </dgm:prSet>
      <dgm:spPr/>
    </dgm:pt>
    <dgm:pt modelId="{18611F2E-DAF1-4463-8831-AFF96E05B139}" type="pres">
      <dgm:prSet presAssocID="{00FDAD3C-948C-4C17-9DFC-9BF706C39C5D}" presName="spacer" presStyleCnt="0"/>
      <dgm:spPr/>
    </dgm:pt>
    <dgm:pt modelId="{734774FA-A87A-4E37-ADD3-F18445E1BF85}" type="pres">
      <dgm:prSet presAssocID="{53B3D931-A276-48B0-8753-10CFD58C1E49}" presName="comp" presStyleCnt="0"/>
      <dgm:spPr/>
    </dgm:pt>
    <dgm:pt modelId="{31494668-6A95-429C-A38B-D6A93E00A061}" type="pres">
      <dgm:prSet presAssocID="{53B3D931-A276-48B0-8753-10CFD58C1E49}" presName="box" presStyleLbl="node1" presStyleIdx="1" presStyleCnt="3"/>
      <dgm:spPr/>
    </dgm:pt>
    <dgm:pt modelId="{52C0C82F-69B8-4C43-8AA6-F2C177D1DD00}" type="pres">
      <dgm:prSet presAssocID="{53B3D931-A276-48B0-8753-10CFD58C1E49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4332403-286E-4C8D-80D6-C7D99685AAA7}" type="pres">
      <dgm:prSet presAssocID="{53B3D931-A276-48B0-8753-10CFD58C1E49}" presName="text" presStyleLbl="node1" presStyleIdx="1" presStyleCnt="3">
        <dgm:presLayoutVars>
          <dgm:bulletEnabled val="1"/>
        </dgm:presLayoutVars>
      </dgm:prSet>
      <dgm:spPr/>
    </dgm:pt>
    <dgm:pt modelId="{641127F1-DA52-4232-8381-5A94D832BEC2}" type="pres">
      <dgm:prSet presAssocID="{C29887E6-52D0-4FEA-9526-C30365774269}" presName="spacer" presStyleCnt="0"/>
      <dgm:spPr/>
    </dgm:pt>
    <dgm:pt modelId="{FA5170E9-4AE6-4C5E-B09A-643A221C26A6}" type="pres">
      <dgm:prSet presAssocID="{DBC134BD-032F-4F1C-AD9C-C3C8A21BBE1C}" presName="comp" presStyleCnt="0"/>
      <dgm:spPr/>
    </dgm:pt>
    <dgm:pt modelId="{89463590-0FD1-40E3-AAE3-32A9A8AEBB5F}" type="pres">
      <dgm:prSet presAssocID="{DBC134BD-032F-4F1C-AD9C-C3C8A21BBE1C}" presName="box" presStyleLbl="node1" presStyleIdx="2" presStyleCnt="3"/>
      <dgm:spPr/>
    </dgm:pt>
    <dgm:pt modelId="{11E69A03-9BD3-4FF5-BCC2-7DF38F488830}" type="pres">
      <dgm:prSet presAssocID="{DBC134BD-032F-4F1C-AD9C-C3C8A21BBE1C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DABD1C8-15BC-45C2-9414-7C16659293D9}" type="pres">
      <dgm:prSet presAssocID="{DBC134BD-032F-4F1C-AD9C-C3C8A21BBE1C}" presName="text" presStyleLbl="node1" presStyleIdx="2" presStyleCnt="3">
        <dgm:presLayoutVars>
          <dgm:bulletEnabled val="1"/>
        </dgm:presLayoutVars>
      </dgm:prSet>
      <dgm:spPr/>
    </dgm:pt>
  </dgm:ptLst>
  <dgm:cxnLst>
    <dgm:cxn modelId="{3EEA831E-91AD-4F76-971E-7E99EBA83CAD}" srcId="{DBC134BD-032F-4F1C-AD9C-C3C8A21BBE1C}" destId="{C9D39605-70B2-47AE-ADFE-E2B5AECF2E6E}" srcOrd="1" destOrd="0" parTransId="{403348F6-36C7-4347-95B8-99315A749D2B}" sibTransId="{EF5F0B8B-B5DD-4F72-8EA7-50E145A02E01}"/>
    <dgm:cxn modelId="{05243324-D86D-4948-817B-A69AF14A2235}" type="presOf" srcId="{2EA94268-609B-4503-A24B-708E866C3939}" destId="{0DABD1C8-15BC-45C2-9414-7C16659293D9}" srcOrd="1" destOrd="1" presId="urn:microsoft.com/office/officeart/2005/8/layout/vList4"/>
    <dgm:cxn modelId="{2DDE2725-1226-409E-B887-32FD405A0431}" type="presOf" srcId="{7B461A43-A0DE-4728-BA2E-2E6B9422267C}" destId="{85D5CAD9-F2F8-4272-BC30-8D5D965341DB}" srcOrd="0" destOrd="1" presId="urn:microsoft.com/office/officeart/2005/8/layout/vList4"/>
    <dgm:cxn modelId="{F6FE212C-A376-4B83-ADC4-4DAF06C23B77}" type="presOf" srcId="{253A726D-3815-4727-8C69-1916B21B825A}" destId="{85D5CAD9-F2F8-4272-BC30-8D5D965341DB}" srcOrd="0" destOrd="0" presId="urn:microsoft.com/office/officeart/2005/8/layout/vList4"/>
    <dgm:cxn modelId="{6C46A02D-1E76-43C3-86D7-93978031E305}" type="presOf" srcId="{DBC134BD-032F-4F1C-AD9C-C3C8A21BBE1C}" destId="{0DABD1C8-15BC-45C2-9414-7C16659293D9}" srcOrd="1" destOrd="0" presId="urn:microsoft.com/office/officeart/2005/8/layout/vList4"/>
    <dgm:cxn modelId="{183FF62D-C82D-4F12-9136-98F0FCADB8E3}" type="presOf" srcId="{53B3D931-A276-48B0-8753-10CFD58C1E49}" destId="{31494668-6A95-429C-A38B-D6A93E00A061}" srcOrd="0" destOrd="0" presId="urn:microsoft.com/office/officeart/2005/8/layout/vList4"/>
    <dgm:cxn modelId="{D2F2B933-7D34-4842-9CDB-FBF4DBCC9C0B}" type="presOf" srcId="{253A726D-3815-4727-8C69-1916B21B825A}" destId="{81DC415F-CA0B-47C1-BB71-EC1483F45C6D}" srcOrd="1" destOrd="0" presId="urn:microsoft.com/office/officeart/2005/8/layout/vList4"/>
    <dgm:cxn modelId="{E4A92B5D-762F-45B5-9505-7FF2289F44CD}" type="presOf" srcId="{DBC134BD-032F-4F1C-AD9C-C3C8A21BBE1C}" destId="{89463590-0FD1-40E3-AAE3-32A9A8AEBB5F}" srcOrd="0" destOrd="0" presId="urn:microsoft.com/office/officeart/2005/8/layout/vList4"/>
    <dgm:cxn modelId="{37F40A53-E8D0-4878-AB49-E62CE39A405C}" srcId="{DBC134BD-032F-4F1C-AD9C-C3C8A21BBE1C}" destId="{2EA94268-609B-4503-A24B-708E866C3939}" srcOrd="0" destOrd="0" parTransId="{D31403ED-C161-4140-BD9A-D7ACB25FD282}" sibTransId="{612A7B52-931D-4252-B3C0-BC04ABDCDF6D}"/>
    <dgm:cxn modelId="{31898D76-433F-4E9D-9C8B-9ABD2E771479}" type="presOf" srcId="{7B461A43-A0DE-4728-BA2E-2E6B9422267C}" destId="{81DC415F-CA0B-47C1-BB71-EC1483F45C6D}" srcOrd="1" destOrd="1" presId="urn:microsoft.com/office/officeart/2005/8/layout/vList4"/>
    <dgm:cxn modelId="{DF2D5283-9AD9-4BA6-A04C-B47B283AD829}" type="presOf" srcId="{E6015CC6-3354-4179-BBC1-B3D61A59FF51}" destId="{31494668-6A95-429C-A38B-D6A93E00A061}" srcOrd="0" destOrd="1" presId="urn:microsoft.com/office/officeart/2005/8/layout/vList4"/>
    <dgm:cxn modelId="{E4EA8683-686A-4B4B-85D2-D578E477DE27}" type="presOf" srcId="{6078FB34-B7C4-4A99-8B64-360D74560B43}" destId="{85D5CAD9-F2F8-4272-BC30-8D5D965341DB}" srcOrd="0" destOrd="2" presId="urn:microsoft.com/office/officeart/2005/8/layout/vList4"/>
    <dgm:cxn modelId="{1E162D97-1ADC-4A0E-A95E-A9CD31572B5D}" type="presOf" srcId="{932D3C89-D584-4BA7-A8AF-C6386C861F63}" destId="{E4332403-286E-4C8D-80D6-C7D99685AAA7}" srcOrd="1" destOrd="2" presId="urn:microsoft.com/office/officeart/2005/8/layout/vList4"/>
    <dgm:cxn modelId="{1CC39C99-83BB-433E-B8C7-0038D408B94A}" type="presOf" srcId="{158F8C7B-7FA7-45A8-BFB8-60B2D870D461}" destId="{4D3C87F6-E086-40C7-9B82-1E46519BBD75}" srcOrd="0" destOrd="0" presId="urn:microsoft.com/office/officeart/2005/8/layout/vList4"/>
    <dgm:cxn modelId="{A4DF099A-09D5-4C9B-BC69-FE13EF78391B}" srcId="{253A726D-3815-4727-8C69-1916B21B825A}" destId="{7B461A43-A0DE-4728-BA2E-2E6B9422267C}" srcOrd="0" destOrd="0" parTransId="{9CBD9A78-1D63-4B5F-8801-7235E44C0389}" sibTransId="{939FF607-6273-47FC-A30F-5E31D6419BB1}"/>
    <dgm:cxn modelId="{7D6359A2-66C1-4091-AB99-EED36B79E4F7}" type="presOf" srcId="{2EA94268-609B-4503-A24B-708E866C3939}" destId="{89463590-0FD1-40E3-AAE3-32A9A8AEBB5F}" srcOrd="0" destOrd="1" presId="urn:microsoft.com/office/officeart/2005/8/layout/vList4"/>
    <dgm:cxn modelId="{525C30A4-B40E-4515-8794-DE43A86B8C76}" srcId="{53B3D931-A276-48B0-8753-10CFD58C1E49}" destId="{E6015CC6-3354-4179-BBC1-B3D61A59FF51}" srcOrd="0" destOrd="0" parTransId="{97836663-1265-4DA9-A1F1-0264B7BB3178}" sibTransId="{934869D1-0D83-42C0-AB92-A0163E436471}"/>
    <dgm:cxn modelId="{8D1179AD-A566-4262-9B0A-0F64726AB6E8}" type="presOf" srcId="{C9D39605-70B2-47AE-ADFE-E2B5AECF2E6E}" destId="{89463590-0FD1-40E3-AAE3-32A9A8AEBB5F}" srcOrd="0" destOrd="2" presId="urn:microsoft.com/office/officeart/2005/8/layout/vList4"/>
    <dgm:cxn modelId="{DBD794C9-4217-4169-AA44-62201D9F5CA8}" srcId="{158F8C7B-7FA7-45A8-BFB8-60B2D870D461}" destId="{53B3D931-A276-48B0-8753-10CFD58C1E49}" srcOrd="1" destOrd="0" parTransId="{A6EBFF2D-923C-4EA5-953B-55239F6928C6}" sibTransId="{C29887E6-52D0-4FEA-9526-C30365774269}"/>
    <dgm:cxn modelId="{4ECFF4CB-2D9C-4D61-A989-CD0F37FAA4DF}" type="presOf" srcId="{6078FB34-B7C4-4A99-8B64-360D74560B43}" destId="{81DC415F-CA0B-47C1-BB71-EC1483F45C6D}" srcOrd="1" destOrd="2" presId="urn:microsoft.com/office/officeart/2005/8/layout/vList4"/>
    <dgm:cxn modelId="{BD8FB0CC-7A10-4A28-9F29-16253FDD8D7A}" srcId="{253A726D-3815-4727-8C69-1916B21B825A}" destId="{6078FB34-B7C4-4A99-8B64-360D74560B43}" srcOrd="1" destOrd="0" parTransId="{22C36FB6-A59A-4A9B-94C1-C8C77EE7E59F}" sibTransId="{A50EA79B-EFEF-4DE1-B512-9A9F223FC4AD}"/>
    <dgm:cxn modelId="{A49CB8CD-FAEA-4AA8-875D-518CD1B914D2}" srcId="{158F8C7B-7FA7-45A8-BFB8-60B2D870D461}" destId="{253A726D-3815-4727-8C69-1916B21B825A}" srcOrd="0" destOrd="0" parTransId="{17531AC8-2A0F-4418-9236-8311DB5CB18A}" sibTransId="{00FDAD3C-948C-4C17-9DFC-9BF706C39C5D}"/>
    <dgm:cxn modelId="{32B47EDE-5C00-406C-9A8B-013EECDC961A}" type="presOf" srcId="{53B3D931-A276-48B0-8753-10CFD58C1E49}" destId="{E4332403-286E-4C8D-80D6-C7D99685AAA7}" srcOrd="1" destOrd="0" presId="urn:microsoft.com/office/officeart/2005/8/layout/vList4"/>
    <dgm:cxn modelId="{BEB6FFE2-28AA-466D-B007-4845D237ADB4}" type="presOf" srcId="{E6015CC6-3354-4179-BBC1-B3D61A59FF51}" destId="{E4332403-286E-4C8D-80D6-C7D99685AAA7}" srcOrd="1" destOrd="1" presId="urn:microsoft.com/office/officeart/2005/8/layout/vList4"/>
    <dgm:cxn modelId="{B9BCE4E9-5E01-4E35-9D4C-F8140F48BCA3}" type="presOf" srcId="{C9D39605-70B2-47AE-ADFE-E2B5AECF2E6E}" destId="{0DABD1C8-15BC-45C2-9414-7C16659293D9}" srcOrd="1" destOrd="2" presId="urn:microsoft.com/office/officeart/2005/8/layout/vList4"/>
    <dgm:cxn modelId="{C4D4ADEA-89AC-4E37-B8D3-F21C5788BF9B}" srcId="{53B3D931-A276-48B0-8753-10CFD58C1E49}" destId="{932D3C89-D584-4BA7-A8AF-C6386C861F63}" srcOrd="1" destOrd="0" parTransId="{263FC3B6-A0B3-4513-85CB-678104DE7176}" sibTransId="{CBB6521C-4F43-4B6D-A308-C6437E90EC6B}"/>
    <dgm:cxn modelId="{EA7C97F3-F275-4226-8FFE-15F2BA42E24B}" type="presOf" srcId="{932D3C89-D584-4BA7-A8AF-C6386C861F63}" destId="{31494668-6A95-429C-A38B-D6A93E00A061}" srcOrd="0" destOrd="2" presId="urn:microsoft.com/office/officeart/2005/8/layout/vList4"/>
    <dgm:cxn modelId="{CA1A16FC-9456-4004-944D-E725FA59386A}" srcId="{158F8C7B-7FA7-45A8-BFB8-60B2D870D461}" destId="{DBC134BD-032F-4F1C-AD9C-C3C8A21BBE1C}" srcOrd="2" destOrd="0" parTransId="{1D8C6CCC-A6F4-4EDE-881F-F3E6DCFE6ACC}" sibTransId="{5901D243-7C06-4EF3-A9E3-DBB3E1810D3C}"/>
    <dgm:cxn modelId="{2103C661-F20D-4CDB-9150-19C7BE5128CA}" type="presParOf" srcId="{4D3C87F6-E086-40C7-9B82-1E46519BBD75}" destId="{E5E69563-35A7-444A-8311-7C8CCBF6CDCB}" srcOrd="0" destOrd="0" presId="urn:microsoft.com/office/officeart/2005/8/layout/vList4"/>
    <dgm:cxn modelId="{1064EF07-F7B0-49B5-95DA-0619076F8AB7}" type="presParOf" srcId="{E5E69563-35A7-444A-8311-7C8CCBF6CDCB}" destId="{85D5CAD9-F2F8-4272-BC30-8D5D965341DB}" srcOrd="0" destOrd="0" presId="urn:microsoft.com/office/officeart/2005/8/layout/vList4"/>
    <dgm:cxn modelId="{F2109E31-04B1-46CA-BC87-4E821214113E}" type="presParOf" srcId="{E5E69563-35A7-444A-8311-7C8CCBF6CDCB}" destId="{311A938B-674D-424A-B45C-6254347443DB}" srcOrd="1" destOrd="0" presId="urn:microsoft.com/office/officeart/2005/8/layout/vList4"/>
    <dgm:cxn modelId="{54C636DF-691D-4806-96AB-769EE73C3863}" type="presParOf" srcId="{E5E69563-35A7-444A-8311-7C8CCBF6CDCB}" destId="{81DC415F-CA0B-47C1-BB71-EC1483F45C6D}" srcOrd="2" destOrd="0" presId="urn:microsoft.com/office/officeart/2005/8/layout/vList4"/>
    <dgm:cxn modelId="{9EC2E37C-079D-459A-B0AF-1E3F663B6B1F}" type="presParOf" srcId="{4D3C87F6-E086-40C7-9B82-1E46519BBD75}" destId="{18611F2E-DAF1-4463-8831-AFF96E05B139}" srcOrd="1" destOrd="0" presId="urn:microsoft.com/office/officeart/2005/8/layout/vList4"/>
    <dgm:cxn modelId="{6A6B0C1A-5BD6-4C5F-8366-E8288D1F416A}" type="presParOf" srcId="{4D3C87F6-E086-40C7-9B82-1E46519BBD75}" destId="{734774FA-A87A-4E37-ADD3-F18445E1BF85}" srcOrd="2" destOrd="0" presId="urn:microsoft.com/office/officeart/2005/8/layout/vList4"/>
    <dgm:cxn modelId="{80DBA577-7CB7-413A-9664-BDFD7841BE47}" type="presParOf" srcId="{734774FA-A87A-4E37-ADD3-F18445E1BF85}" destId="{31494668-6A95-429C-A38B-D6A93E00A061}" srcOrd="0" destOrd="0" presId="urn:microsoft.com/office/officeart/2005/8/layout/vList4"/>
    <dgm:cxn modelId="{65A032B0-AC4B-49FD-A98E-C8909CBFEFAE}" type="presParOf" srcId="{734774FA-A87A-4E37-ADD3-F18445E1BF85}" destId="{52C0C82F-69B8-4C43-8AA6-F2C177D1DD00}" srcOrd="1" destOrd="0" presId="urn:microsoft.com/office/officeart/2005/8/layout/vList4"/>
    <dgm:cxn modelId="{065163FE-3479-4739-A6E6-B767BB36084C}" type="presParOf" srcId="{734774FA-A87A-4E37-ADD3-F18445E1BF85}" destId="{E4332403-286E-4C8D-80D6-C7D99685AAA7}" srcOrd="2" destOrd="0" presId="urn:microsoft.com/office/officeart/2005/8/layout/vList4"/>
    <dgm:cxn modelId="{889344F6-6B96-47D1-806E-630670566D0E}" type="presParOf" srcId="{4D3C87F6-E086-40C7-9B82-1E46519BBD75}" destId="{641127F1-DA52-4232-8381-5A94D832BEC2}" srcOrd="3" destOrd="0" presId="urn:microsoft.com/office/officeart/2005/8/layout/vList4"/>
    <dgm:cxn modelId="{3717408C-C542-4AAC-948A-B53F5BB81BA3}" type="presParOf" srcId="{4D3C87F6-E086-40C7-9B82-1E46519BBD75}" destId="{FA5170E9-4AE6-4C5E-B09A-643A221C26A6}" srcOrd="4" destOrd="0" presId="urn:microsoft.com/office/officeart/2005/8/layout/vList4"/>
    <dgm:cxn modelId="{5D9572FB-B38C-405D-B097-A9E9994A95B1}" type="presParOf" srcId="{FA5170E9-4AE6-4C5E-B09A-643A221C26A6}" destId="{89463590-0FD1-40E3-AAE3-32A9A8AEBB5F}" srcOrd="0" destOrd="0" presId="urn:microsoft.com/office/officeart/2005/8/layout/vList4"/>
    <dgm:cxn modelId="{B661A222-85E1-4ACB-9CD4-52EA3C9C10CA}" type="presParOf" srcId="{FA5170E9-4AE6-4C5E-B09A-643A221C26A6}" destId="{11E69A03-9BD3-4FF5-BCC2-7DF38F488830}" srcOrd="1" destOrd="0" presId="urn:microsoft.com/office/officeart/2005/8/layout/vList4"/>
    <dgm:cxn modelId="{7B767CED-5CF3-4D4C-9797-3EF080AE0AAC}" type="presParOf" srcId="{FA5170E9-4AE6-4C5E-B09A-643A221C26A6}" destId="{0DABD1C8-15BC-45C2-9414-7C16659293D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58F8C7B-7FA7-45A8-BFB8-60B2D870D461}" type="doc">
      <dgm:prSet loTypeId="urn:microsoft.com/office/officeart/2008/layout/VerticalCurved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253A726D-3815-4727-8C69-1916B21B825A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Berufliche Schulen Biedenkopf</a:t>
          </a:r>
        </a:p>
      </dgm:t>
    </dgm:pt>
    <dgm:pt modelId="{17531AC8-2A0F-4418-9236-8311DB5CB18A}" type="parTrans" cxnId="{A49CB8CD-FAEA-4AA8-875D-518CD1B914D2}">
      <dgm:prSet/>
      <dgm:spPr/>
      <dgm:t>
        <a:bodyPr/>
        <a:lstStyle/>
        <a:p>
          <a:endParaRPr lang="de-DE"/>
        </a:p>
      </dgm:t>
    </dgm:pt>
    <dgm:pt modelId="{00FDAD3C-948C-4C17-9DFC-9BF706C39C5D}" type="sibTrans" cxnId="{A49CB8CD-FAEA-4AA8-875D-518CD1B914D2}">
      <dgm:prSet/>
      <dgm:spPr/>
      <dgm:t>
        <a:bodyPr/>
        <a:lstStyle/>
        <a:p>
          <a:endParaRPr lang="de-DE"/>
        </a:p>
      </dgm:t>
    </dgm:pt>
    <dgm:pt modelId="{7B461A43-A0DE-4728-BA2E-2E6B9422267C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06.02.2024 | Informationsveranstaltung „Café Beruf“</a:t>
          </a:r>
        </a:p>
      </dgm:t>
    </dgm:pt>
    <dgm:pt modelId="{9CBD9A78-1D63-4B5F-8801-7235E44C0389}" type="parTrans" cxnId="{A4DF099A-09D5-4C9B-BC69-FE13EF78391B}">
      <dgm:prSet/>
      <dgm:spPr/>
      <dgm:t>
        <a:bodyPr/>
        <a:lstStyle/>
        <a:p>
          <a:endParaRPr lang="de-DE"/>
        </a:p>
      </dgm:t>
    </dgm:pt>
    <dgm:pt modelId="{939FF607-6273-47FC-A30F-5E31D6419BB1}" type="sibTrans" cxnId="{A4DF099A-09D5-4C9B-BC69-FE13EF78391B}">
      <dgm:prSet/>
      <dgm:spPr/>
      <dgm:t>
        <a:bodyPr/>
        <a:lstStyle/>
        <a:p>
          <a:endParaRPr lang="de-DE"/>
        </a:p>
      </dgm:t>
    </dgm:pt>
    <dgm:pt modelId="{6078FB34-B7C4-4A99-8B64-360D74560B43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16:00 bis 19:00 Uhr</a:t>
          </a:r>
        </a:p>
      </dgm:t>
    </dgm:pt>
    <dgm:pt modelId="{22C36FB6-A59A-4A9B-94C1-C8C77EE7E59F}" type="parTrans" cxnId="{BD8FB0CC-7A10-4A28-9F29-16253FDD8D7A}">
      <dgm:prSet/>
      <dgm:spPr/>
      <dgm:t>
        <a:bodyPr/>
        <a:lstStyle/>
        <a:p>
          <a:endParaRPr lang="de-DE"/>
        </a:p>
      </dgm:t>
    </dgm:pt>
    <dgm:pt modelId="{A50EA79B-EFEF-4DE1-B512-9A9F223FC4AD}" type="sibTrans" cxnId="{BD8FB0CC-7A10-4A28-9F29-16253FDD8D7A}">
      <dgm:prSet/>
      <dgm:spPr/>
      <dgm:t>
        <a:bodyPr/>
        <a:lstStyle/>
        <a:p>
          <a:endParaRPr lang="de-DE"/>
        </a:p>
      </dgm:t>
    </dgm:pt>
    <dgm:pt modelId="{53B3D931-A276-48B0-8753-10CFD58C1E49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Berufliche Schulen Kirchhain</a:t>
          </a:r>
        </a:p>
      </dgm:t>
    </dgm:pt>
    <dgm:pt modelId="{A6EBFF2D-923C-4EA5-953B-55239F6928C6}" type="parTrans" cxnId="{DBD794C9-4217-4169-AA44-62201D9F5CA8}">
      <dgm:prSet/>
      <dgm:spPr/>
      <dgm:t>
        <a:bodyPr/>
        <a:lstStyle/>
        <a:p>
          <a:endParaRPr lang="de-DE"/>
        </a:p>
      </dgm:t>
    </dgm:pt>
    <dgm:pt modelId="{C29887E6-52D0-4FEA-9526-C30365774269}" type="sibTrans" cxnId="{DBD794C9-4217-4169-AA44-62201D9F5CA8}">
      <dgm:prSet/>
      <dgm:spPr/>
      <dgm:t>
        <a:bodyPr/>
        <a:lstStyle/>
        <a:p>
          <a:endParaRPr lang="de-DE"/>
        </a:p>
      </dgm:t>
    </dgm:pt>
    <dgm:pt modelId="{E6015CC6-3354-4179-BBC1-B3D61A59FF51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16.11.2023 | Informationsabend</a:t>
          </a:r>
        </a:p>
      </dgm:t>
    </dgm:pt>
    <dgm:pt modelId="{934869D1-0D83-42C0-AB92-A0163E436471}" type="sibTrans" cxnId="{525C30A4-B40E-4515-8794-DE43A86B8C76}">
      <dgm:prSet/>
      <dgm:spPr/>
      <dgm:t>
        <a:bodyPr/>
        <a:lstStyle/>
        <a:p>
          <a:endParaRPr lang="de-DE"/>
        </a:p>
      </dgm:t>
    </dgm:pt>
    <dgm:pt modelId="{97836663-1265-4DA9-A1F1-0264B7BB3178}" type="parTrans" cxnId="{525C30A4-B40E-4515-8794-DE43A86B8C76}">
      <dgm:prSet/>
      <dgm:spPr/>
      <dgm:t>
        <a:bodyPr/>
        <a:lstStyle/>
        <a:p>
          <a:endParaRPr lang="de-DE"/>
        </a:p>
      </dgm:t>
    </dgm:pt>
    <dgm:pt modelId="{3D31D9D8-26C7-49BF-A95A-EE408E8E6A80}">
      <dgm:prSet phldrT="[Text]"/>
      <dgm:spPr>
        <a:solidFill>
          <a:schemeClr val="tx2"/>
        </a:solidFill>
      </dgm:spPr>
      <dgm:t>
        <a:bodyPr/>
        <a:lstStyle/>
        <a:p>
          <a:r>
            <a:rPr lang="de-DE" dirty="0"/>
            <a:t>19:00 bis 21:00 Uhr </a:t>
          </a:r>
        </a:p>
      </dgm:t>
    </dgm:pt>
    <dgm:pt modelId="{85B71006-843C-494A-963C-840A7FB6492B}" type="parTrans" cxnId="{FFC4A6D7-89E0-4F00-86F4-5BC988D3D6B5}">
      <dgm:prSet/>
      <dgm:spPr/>
      <dgm:t>
        <a:bodyPr/>
        <a:lstStyle/>
        <a:p>
          <a:endParaRPr lang="de-DE"/>
        </a:p>
      </dgm:t>
    </dgm:pt>
    <dgm:pt modelId="{72C8C638-5A88-4A84-A856-31893ABF7CAB}" type="sibTrans" cxnId="{FFC4A6D7-89E0-4F00-86F4-5BC988D3D6B5}">
      <dgm:prSet/>
      <dgm:spPr/>
      <dgm:t>
        <a:bodyPr/>
        <a:lstStyle/>
        <a:p>
          <a:endParaRPr lang="de-DE"/>
        </a:p>
      </dgm:t>
    </dgm:pt>
    <dgm:pt modelId="{B737461F-3EA5-4945-BBED-34F493E05FE3}" type="pres">
      <dgm:prSet presAssocID="{158F8C7B-7FA7-45A8-BFB8-60B2D870D461}" presName="Name0" presStyleCnt="0">
        <dgm:presLayoutVars>
          <dgm:chMax val="7"/>
          <dgm:chPref val="7"/>
          <dgm:dir/>
        </dgm:presLayoutVars>
      </dgm:prSet>
      <dgm:spPr/>
    </dgm:pt>
    <dgm:pt modelId="{5B7D03E1-42AB-4C9C-9F37-C618F80F25C5}" type="pres">
      <dgm:prSet presAssocID="{158F8C7B-7FA7-45A8-BFB8-60B2D870D461}" presName="Name1" presStyleCnt="0"/>
      <dgm:spPr/>
    </dgm:pt>
    <dgm:pt modelId="{F107B3B6-E13A-4396-B277-C9FFDEC45BCA}" type="pres">
      <dgm:prSet presAssocID="{158F8C7B-7FA7-45A8-BFB8-60B2D870D461}" presName="cycle" presStyleCnt="0"/>
      <dgm:spPr/>
    </dgm:pt>
    <dgm:pt modelId="{60870D0F-D971-49B4-A351-4816B02CEF87}" type="pres">
      <dgm:prSet presAssocID="{158F8C7B-7FA7-45A8-BFB8-60B2D870D461}" presName="srcNode" presStyleLbl="node1" presStyleIdx="0" presStyleCnt="2"/>
      <dgm:spPr/>
    </dgm:pt>
    <dgm:pt modelId="{306EA8E7-A9FE-4E9F-86E1-ACD061038B47}" type="pres">
      <dgm:prSet presAssocID="{158F8C7B-7FA7-45A8-BFB8-60B2D870D461}" presName="conn" presStyleLbl="parChTrans1D2" presStyleIdx="0" presStyleCnt="1"/>
      <dgm:spPr/>
    </dgm:pt>
    <dgm:pt modelId="{E0FD1A62-4043-4C34-A57C-04AAEE6D25CC}" type="pres">
      <dgm:prSet presAssocID="{158F8C7B-7FA7-45A8-BFB8-60B2D870D461}" presName="extraNode" presStyleLbl="node1" presStyleIdx="0" presStyleCnt="2"/>
      <dgm:spPr/>
    </dgm:pt>
    <dgm:pt modelId="{464447EF-E83A-4764-8991-049E03A4898C}" type="pres">
      <dgm:prSet presAssocID="{158F8C7B-7FA7-45A8-BFB8-60B2D870D461}" presName="dstNode" presStyleLbl="node1" presStyleIdx="0" presStyleCnt="2"/>
      <dgm:spPr/>
    </dgm:pt>
    <dgm:pt modelId="{0895E8DB-3DFD-4F20-B47B-345E26082840}" type="pres">
      <dgm:prSet presAssocID="{253A726D-3815-4727-8C69-1916B21B825A}" presName="text_1" presStyleLbl="node1" presStyleIdx="0" presStyleCnt="2">
        <dgm:presLayoutVars>
          <dgm:bulletEnabled val="1"/>
        </dgm:presLayoutVars>
      </dgm:prSet>
      <dgm:spPr/>
    </dgm:pt>
    <dgm:pt modelId="{453F9F21-1187-4651-B629-F44DDE1A6951}" type="pres">
      <dgm:prSet presAssocID="{253A726D-3815-4727-8C69-1916B21B825A}" presName="accent_1" presStyleCnt="0"/>
      <dgm:spPr/>
    </dgm:pt>
    <dgm:pt modelId="{07810880-675B-4EB6-81AA-1002E4F546FD}" type="pres">
      <dgm:prSet presAssocID="{253A726D-3815-4727-8C69-1916B21B825A}" presName="accentRepeatNode" presStyleLbl="solidFgAcc1" presStyleIdx="0" presStyleCnt="2"/>
      <dgm:spPr/>
    </dgm:pt>
    <dgm:pt modelId="{DF4AFDED-1B12-43D6-8AD9-96ECF3DF0116}" type="pres">
      <dgm:prSet presAssocID="{53B3D931-A276-48B0-8753-10CFD58C1E49}" presName="text_2" presStyleLbl="node1" presStyleIdx="1" presStyleCnt="2">
        <dgm:presLayoutVars>
          <dgm:bulletEnabled val="1"/>
        </dgm:presLayoutVars>
      </dgm:prSet>
      <dgm:spPr/>
    </dgm:pt>
    <dgm:pt modelId="{E780CFFE-F09D-4E6D-AFC8-67B52A114712}" type="pres">
      <dgm:prSet presAssocID="{53B3D931-A276-48B0-8753-10CFD58C1E49}" presName="accent_2" presStyleCnt="0"/>
      <dgm:spPr/>
    </dgm:pt>
    <dgm:pt modelId="{F14E3BD6-9A81-48DC-81B7-AD1B5F003025}" type="pres">
      <dgm:prSet presAssocID="{53B3D931-A276-48B0-8753-10CFD58C1E49}" presName="accentRepeatNode" presStyleLbl="solidFgAcc1" presStyleIdx="1" presStyleCnt="2"/>
      <dgm:spPr/>
    </dgm:pt>
  </dgm:ptLst>
  <dgm:cxnLst>
    <dgm:cxn modelId="{27884519-7502-4156-B3C0-BECCC478D540}" type="presOf" srcId="{53B3D931-A276-48B0-8753-10CFD58C1E49}" destId="{DF4AFDED-1B12-43D6-8AD9-96ECF3DF0116}" srcOrd="0" destOrd="0" presId="urn:microsoft.com/office/officeart/2008/layout/VerticalCurvedList"/>
    <dgm:cxn modelId="{21F56E2E-8C31-45AD-B993-621D87893B08}" type="presOf" srcId="{6078FB34-B7C4-4A99-8B64-360D74560B43}" destId="{0895E8DB-3DFD-4F20-B47B-345E26082840}" srcOrd="0" destOrd="2" presId="urn:microsoft.com/office/officeart/2008/layout/VerticalCurvedList"/>
    <dgm:cxn modelId="{EF91855D-3414-4A24-84E7-38EFA6533828}" type="presOf" srcId="{939FF607-6273-47FC-A30F-5E31D6419BB1}" destId="{306EA8E7-A9FE-4E9F-86E1-ACD061038B47}" srcOrd="0" destOrd="0" presId="urn:microsoft.com/office/officeart/2008/layout/VerticalCurvedList"/>
    <dgm:cxn modelId="{5D084E51-5206-4F4F-B509-61C59764BBAF}" type="presOf" srcId="{253A726D-3815-4727-8C69-1916B21B825A}" destId="{0895E8DB-3DFD-4F20-B47B-345E26082840}" srcOrd="0" destOrd="0" presId="urn:microsoft.com/office/officeart/2008/layout/VerticalCurvedList"/>
    <dgm:cxn modelId="{ADE5DC93-D48E-4792-9E5D-44303BA5F3EE}" type="presOf" srcId="{E6015CC6-3354-4179-BBC1-B3D61A59FF51}" destId="{DF4AFDED-1B12-43D6-8AD9-96ECF3DF0116}" srcOrd="0" destOrd="1" presId="urn:microsoft.com/office/officeart/2008/layout/VerticalCurvedList"/>
    <dgm:cxn modelId="{A4DF099A-09D5-4C9B-BC69-FE13EF78391B}" srcId="{253A726D-3815-4727-8C69-1916B21B825A}" destId="{7B461A43-A0DE-4728-BA2E-2E6B9422267C}" srcOrd="0" destOrd="0" parTransId="{9CBD9A78-1D63-4B5F-8801-7235E44C0389}" sibTransId="{939FF607-6273-47FC-A30F-5E31D6419BB1}"/>
    <dgm:cxn modelId="{525C30A4-B40E-4515-8794-DE43A86B8C76}" srcId="{53B3D931-A276-48B0-8753-10CFD58C1E49}" destId="{E6015CC6-3354-4179-BBC1-B3D61A59FF51}" srcOrd="0" destOrd="0" parTransId="{97836663-1265-4DA9-A1F1-0264B7BB3178}" sibTransId="{934869D1-0D83-42C0-AB92-A0163E436471}"/>
    <dgm:cxn modelId="{DBD794C9-4217-4169-AA44-62201D9F5CA8}" srcId="{158F8C7B-7FA7-45A8-BFB8-60B2D870D461}" destId="{53B3D931-A276-48B0-8753-10CFD58C1E49}" srcOrd="1" destOrd="0" parTransId="{A6EBFF2D-923C-4EA5-953B-55239F6928C6}" sibTransId="{C29887E6-52D0-4FEA-9526-C30365774269}"/>
    <dgm:cxn modelId="{BD8FB0CC-7A10-4A28-9F29-16253FDD8D7A}" srcId="{253A726D-3815-4727-8C69-1916B21B825A}" destId="{6078FB34-B7C4-4A99-8B64-360D74560B43}" srcOrd="1" destOrd="0" parTransId="{22C36FB6-A59A-4A9B-94C1-C8C77EE7E59F}" sibTransId="{A50EA79B-EFEF-4DE1-B512-9A9F223FC4AD}"/>
    <dgm:cxn modelId="{A49CB8CD-FAEA-4AA8-875D-518CD1B914D2}" srcId="{158F8C7B-7FA7-45A8-BFB8-60B2D870D461}" destId="{253A726D-3815-4727-8C69-1916B21B825A}" srcOrd="0" destOrd="0" parTransId="{17531AC8-2A0F-4418-9236-8311DB5CB18A}" sibTransId="{00FDAD3C-948C-4C17-9DFC-9BF706C39C5D}"/>
    <dgm:cxn modelId="{C71E52CF-58BD-438D-A18D-955ADD973EEF}" type="presOf" srcId="{7B461A43-A0DE-4728-BA2E-2E6B9422267C}" destId="{0895E8DB-3DFD-4F20-B47B-345E26082840}" srcOrd="0" destOrd="1" presId="urn:microsoft.com/office/officeart/2008/layout/VerticalCurvedList"/>
    <dgm:cxn modelId="{FFC4A6D7-89E0-4F00-86F4-5BC988D3D6B5}" srcId="{53B3D931-A276-48B0-8753-10CFD58C1E49}" destId="{3D31D9D8-26C7-49BF-A95A-EE408E8E6A80}" srcOrd="1" destOrd="0" parTransId="{85B71006-843C-494A-963C-840A7FB6492B}" sibTransId="{72C8C638-5A88-4A84-A856-31893ABF7CAB}"/>
    <dgm:cxn modelId="{C73593DE-83CA-44D4-AE42-43053C58CEE0}" type="presOf" srcId="{3D31D9D8-26C7-49BF-A95A-EE408E8E6A80}" destId="{DF4AFDED-1B12-43D6-8AD9-96ECF3DF0116}" srcOrd="0" destOrd="2" presId="urn:microsoft.com/office/officeart/2008/layout/VerticalCurvedList"/>
    <dgm:cxn modelId="{43504CF5-C0F5-4B6D-B460-5BA2779BCB88}" type="presOf" srcId="{158F8C7B-7FA7-45A8-BFB8-60B2D870D461}" destId="{B737461F-3EA5-4945-BBED-34F493E05FE3}" srcOrd="0" destOrd="0" presId="urn:microsoft.com/office/officeart/2008/layout/VerticalCurvedList"/>
    <dgm:cxn modelId="{FED8CDAF-D628-4258-8213-5FFF932E508D}" type="presParOf" srcId="{B737461F-3EA5-4945-BBED-34F493E05FE3}" destId="{5B7D03E1-42AB-4C9C-9F37-C618F80F25C5}" srcOrd="0" destOrd="0" presId="urn:microsoft.com/office/officeart/2008/layout/VerticalCurvedList"/>
    <dgm:cxn modelId="{2622BA6D-C109-4520-B4AF-75A9EA8A1270}" type="presParOf" srcId="{5B7D03E1-42AB-4C9C-9F37-C618F80F25C5}" destId="{F107B3B6-E13A-4396-B277-C9FFDEC45BCA}" srcOrd="0" destOrd="0" presId="urn:microsoft.com/office/officeart/2008/layout/VerticalCurvedList"/>
    <dgm:cxn modelId="{19020FEE-D922-4429-846D-90A54F82A9F8}" type="presParOf" srcId="{F107B3B6-E13A-4396-B277-C9FFDEC45BCA}" destId="{60870D0F-D971-49B4-A351-4816B02CEF87}" srcOrd="0" destOrd="0" presId="urn:microsoft.com/office/officeart/2008/layout/VerticalCurvedList"/>
    <dgm:cxn modelId="{E4EBA518-1B72-474D-B8C3-77EF5A5E59D2}" type="presParOf" srcId="{F107B3B6-E13A-4396-B277-C9FFDEC45BCA}" destId="{306EA8E7-A9FE-4E9F-86E1-ACD061038B47}" srcOrd="1" destOrd="0" presId="urn:microsoft.com/office/officeart/2008/layout/VerticalCurvedList"/>
    <dgm:cxn modelId="{8B7050A6-F90E-4CF6-A0F0-B7729BACBA35}" type="presParOf" srcId="{F107B3B6-E13A-4396-B277-C9FFDEC45BCA}" destId="{E0FD1A62-4043-4C34-A57C-04AAEE6D25CC}" srcOrd="2" destOrd="0" presId="urn:microsoft.com/office/officeart/2008/layout/VerticalCurvedList"/>
    <dgm:cxn modelId="{A71B51B3-22F6-4E72-97D3-5E795BCB70E1}" type="presParOf" srcId="{F107B3B6-E13A-4396-B277-C9FFDEC45BCA}" destId="{464447EF-E83A-4764-8991-049E03A4898C}" srcOrd="3" destOrd="0" presId="urn:microsoft.com/office/officeart/2008/layout/VerticalCurvedList"/>
    <dgm:cxn modelId="{5A705B0C-693E-411C-877E-1CF4EA6CD1DA}" type="presParOf" srcId="{5B7D03E1-42AB-4C9C-9F37-C618F80F25C5}" destId="{0895E8DB-3DFD-4F20-B47B-345E26082840}" srcOrd="1" destOrd="0" presId="urn:microsoft.com/office/officeart/2008/layout/VerticalCurvedList"/>
    <dgm:cxn modelId="{373103F7-EE48-43F7-8C8A-4B9E7A955193}" type="presParOf" srcId="{5B7D03E1-42AB-4C9C-9F37-C618F80F25C5}" destId="{453F9F21-1187-4651-B629-F44DDE1A6951}" srcOrd="2" destOrd="0" presId="urn:microsoft.com/office/officeart/2008/layout/VerticalCurvedList"/>
    <dgm:cxn modelId="{085E7F20-FFAC-43A0-ACF4-0F7D3078D3DD}" type="presParOf" srcId="{453F9F21-1187-4651-B629-F44DDE1A6951}" destId="{07810880-675B-4EB6-81AA-1002E4F546FD}" srcOrd="0" destOrd="0" presId="urn:microsoft.com/office/officeart/2008/layout/VerticalCurvedList"/>
    <dgm:cxn modelId="{9AC142AF-9C5C-4E72-A3D5-9B1287E1AD27}" type="presParOf" srcId="{5B7D03E1-42AB-4C9C-9F37-C618F80F25C5}" destId="{DF4AFDED-1B12-43D6-8AD9-96ECF3DF0116}" srcOrd="3" destOrd="0" presId="urn:microsoft.com/office/officeart/2008/layout/VerticalCurvedList"/>
    <dgm:cxn modelId="{2C3D091C-0A32-47C6-B43B-01A70AEBEBFC}" type="presParOf" srcId="{5B7D03E1-42AB-4C9C-9F37-C618F80F25C5}" destId="{E780CFFE-F09D-4E6D-AFC8-67B52A114712}" srcOrd="4" destOrd="0" presId="urn:microsoft.com/office/officeart/2008/layout/VerticalCurvedList"/>
    <dgm:cxn modelId="{44E604F0-8546-4C6F-9765-3EE43284597B}" type="presParOf" srcId="{E780CFFE-F09D-4E6D-AFC8-67B52A114712}" destId="{F14E3BD6-9A81-48DC-81B7-AD1B5F00302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1C30F3-B0EB-4F22-A443-C7FAE106E9E4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9DA95D88-AF6E-4309-84AF-70C41253F671}">
      <dgm:prSet phldrT="[Text]" custT="1"/>
      <dgm:spPr/>
      <dgm:t>
        <a:bodyPr/>
        <a:lstStyle/>
        <a:p>
          <a:r>
            <a:rPr lang="de-DE" sz="1300" dirty="0"/>
            <a:t>Mittlerer Abschluss</a:t>
          </a:r>
        </a:p>
      </dgm:t>
    </dgm:pt>
    <dgm:pt modelId="{8552910B-C61D-4B22-B896-0D3C1F79DF8F}" type="parTrans" cxnId="{716C3F7D-105A-4728-90B6-4ED153F7D851}">
      <dgm:prSet/>
      <dgm:spPr/>
      <dgm:t>
        <a:bodyPr/>
        <a:lstStyle/>
        <a:p>
          <a:endParaRPr lang="de-DE" sz="1400"/>
        </a:p>
      </dgm:t>
    </dgm:pt>
    <dgm:pt modelId="{AA03184E-465D-47A9-B943-BECB06C699A1}" type="sibTrans" cxnId="{716C3F7D-105A-4728-90B6-4ED153F7D851}">
      <dgm:prSet/>
      <dgm:spPr/>
      <dgm:t>
        <a:bodyPr/>
        <a:lstStyle/>
        <a:p>
          <a:endParaRPr lang="de-DE" sz="1400"/>
        </a:p>
      </dgm:t>
    </dgm:pt>
    <dgm:pt modelId="{E7CF7514-037D-4D6E-BF3A-A43EA1FD3524}">
      <dgm:prSet phldrT="[Text]" custT="1"/>
      <dgm:spPr/>
      <dgm:t>
        <a:bodyPr/>
        <a:lstStyle/>
        <a:p>
          <a:r>
            <a:rPr lang="de-DE" sz="1300" dirty="0"/>
            <a:t>Fachoberschule</a:t>
          </a:r>
        </a:p>
      </dgm:t>
    </dgm:pt>
    <dgm:pt modelId="{0450363E-B332-4E33-8A3A-9B0BD7AD77E2}" type="parTrans" cxnId="{1A6C6626-3577-45A5-965F-3B27ADF69F7D}">
      <dgm:prSet custT="1"/>
      <dgm:spPr/>
      <dgm:t>
        <a:bodyPr/>
        <a:lstStyle/>
        <a:p>
          <a:endParaRPr lang="de-DE" sz="1300" dirty="0"/>
        </a:p>
      </dgm:t>
    </dgm:pt>
    <dgm:pt modelId="{0F34C536-7429-4014-8D05-882B26C63C28}" type="sibTrans" cxnId="{1A6C6626-3577-45A5-965F-3B27ADF69F7D}">
      <dgm:prSet/>
      <dgm:spPr/>
      <dgm:t>
        <a:bodyPr/>
        <a:lstStyle/>
        <a:p>
          <a:endParaRPr lang="de-DE" sz="1400"/>
        </a:p>
      </dgm:t>
    </dgm:pt>
    <dgm:pt modelId="{EBEB85B4-BFFF-43E5-92C5-AE49D96340CF}">
      <dgm:prSet phldrT="[Text]" custT="1"/>
      <dgm:spPr/>
      <dgm:t>
        <a:bodyPr/>
        <a:lstStyle/>
        <a:p>
          <a:r>
            <a:rPr lang="de-DE" sz="1300" dirty="0"/>
            <a:t>Form A</a:t>
          </a:r>
        </a:p>
      </dgm:t>
    </dgm:pt>
    <dgm:pt modelId="{61B80412-7D17-44DA-8BBF-9B4404970DA2}" type="parTrans" cxnId="{7304B76F-1D9A-4FE2-A2B6-4C22F2E82D52}">
      <dgm:prSet custT="1"/>
      <dgm:spPr/>
      <dgm:t>
        <a:bodyPr/>
        <a:lstStyle/>
        <a:p>
          <a:endParaRPr lang="de-DE" sz="1300" dirty="0"/>
        </a:p>
      </dgm:t>
    </dgm:pt>
    <dgm:pt modelId="{389D1C6C-F3C9-4DCA-82D5-A24D0D97B413}" type="sibTrans" cxnId="{7304B76F-1D9A-4FE2-A2B6-4C22F2E82D52}">
      <dgm:prSet/>
      <dgm:spPr/>
      <dgm:t>
        <a:bodyPr/>
        <a:lstStyle/>
        <a:p>
          <a:endParaRPr lang="de-DE" sz="1400"/>
        </a:p>
      </dgm:t>
    </dgm:pt>
    <dgm:pt modelId="{B5AB4CE0-A32F-4414-8E32-1F70A8BAE81F}">
      <dgm:prSet phldrT="[Text]" custT="1"/>
      <dgm:spPr/>
      <dgm:t>
        <a:bodyPr/>
        <a:lstStyle/>
        <a:p>
          <a:r>
            <a:rPr lang="de-DE" sz="1300" dirty="0"/>
            <a:t>Gymnasium</a:t>
          </a:r>
        </a:p>
      </dgm:t>
    </dgm:pt>
    <dgm:pt modelId="{7BE0517E-B837-4AFE-80A5-ED52DD732DA5}" type="parTrans" cxnId="{DCCFEBEA-E31E-4130-9494-0823C09A0F0F}">
      <dgm:prSet custT="1"/>
      <dgm:spPr/>
      <dgm:t>
        <a:bodyPr/>
        <a:lstStyle/>
        <a:p>
          <a:endParaRPr lang="de-DE" sz="1300" dirty="0"/>
        </a:p>
      </dgm:t>
    </dgm:pt>
    <dgm:pt modelId="{CD147D46-C662-481B-8A15-82827B494162}" type="sibTrans" cxnId="{DCCFEBEA-E31E-4130-9494-0823C09A0F0F}">
      <dgm:prSet/>
      <dgm:spPr/>
      <dgm:t>
        <a:bodyPr/>
        <a:lstStyle/>
        <a:p>
          <a:endParaRPr lang="de-DE" sz="1400"/>
        </a:p>
      </dgm:t>
    </dgm:pt>
    <dgm:pt modelId="{B5C388B5-53E0-4F2A-995D-395842A4C42D}">
      <dgm:prSet phldrT="[Text]" custT="1"/>
      <dgm:spPr/>
      <dgm:t>
        <a:bodyPr/>
        <a:lstStyle/>
        <a:p>
          <a:r>
            <a:rPr lang="de-DE" sz="1300" dirty="0"/>
            <a:t>Berufliches Gymnasium</a:t>
          </a:r>
        </a:p>
      </dgm:t>
    </dgm:pt>
    <dgm:pt modelId="{84E2D1B5-A28E-40D9-98E9-BF15BFF329B0}" type="parTrans" cxnId="{533B7D68-A1C6-4560-B9F7-D3DA0C5A3CF1}">
      <dgm:prSet custT="1"/>
      <dgm:spPr/>
      <dgm:t>
        <a:bodyPr/>
        <a:lstStyle/>
        <a:p>
          <a:endParaRPr lang="de-DE" sz="1300" dirty="0"/>
        </a:p>
      </dgm:t>
    </dgm:pt>
    <dgm:pt modelId="{0E8C07B4-8943-4B5D-A8A2-968E740B1759}" type="sibTrans" cxnId="{533B7D68-A1C6-4560-B9F7-D3DA0C5A3CF1}">
      <dgm:prSet/>
      <dgm:spPr/>
      <dgm:t>
        <a:bodyPr/>
        <a:lstStyle/>
        <a:p>
          <a:endParaRPr lang="de-DE" sz="1400"/>
        </a:p>
      </dgm:t>
    </dgm:pt>
    <dgm:pt modelId="{2D1D055F-72C7-4BC0-B1BC-3C82F3C7F91D}">
      <dgm:prSet phldrT="[Text]" custT="1"/>
      <dgm:spPr/>
      <dgm:t>
        <a:bodyPr/>
        <a:lstStyle/>
        <a:p>
          <a:r>
            <a:rPr lang="de-DE" sz="1300" dirty="0"/>
            <a:t>Berufsausbildung</a:t>
          </a:r>
        </a:p>
      </dgm:t>
    </dgm:pt>
    <dgm:pt modelId="{53FEA562-6939-4DA7-A73B-885E800259A7}" type="parTrans" cxnId="{6D3662EC-8427-4AD0-B414-4550578C9C5D}">
      <dgm:prSet custT="1"/>
      <dgm:spPr/>
      <dgm:t>
        <a:bodyPr/>
        <a:lstStyle/>
        <a:p>
          <a:endParaRPr lang="de-DE" sz="1300" dirty="0"/>
        </a:p>
      </dgm:t>
    </dgm:pt>
    <dgm:pt modelId="{9EEA19BB-EE88-4F5B-A75D-CCA4B53E68D8}" type="sibTrans" cxnId="{6D3662EC-8427-4AD0-B414-4550578C9C5D}">
      <dgm:prSet/>
      <dgm:spPr/>
      <dgm:t>
        <a:bodyPr/>
        <a:lstStyle/>
        <a:p>
          <a:endParaRPr lang="de-DE" sz="1400"/>
        </a:p>
      </dgm:t>
    </dgm:pt>
    <dgm:pt modelId="{05DB1971-0FB4-4403-B771-4B9AAF3C7F33}">
      <dgm:prSet phldrT="[Text]" custT="1"/>
      <dgm:spPr/>
      <dgm:t>
        <a:bodyPr/>
        <a:lstStyle/>
        <a:p>
          <a:r>
            <a:rPr lang="de-DE" sz="1300" dirty="0"/>
            <a:t>Assistenten Qualifikation</a:t>
          </a:r>
        </a:p>
      </dgm:t>
    </dgm:pt>
    <dgm:pt modelId="{4FFEA37D-5542-42B2-9FD4-1FBF00E78194}" type="parTrans" cxnId="{DBF18E01-4DAA-4712-AD24-44988BD4ADD6}">
      <dgm:prSet custT="1"/>
      <dgm:spPr/>
      <dgm:t>
        <a:bodyPr/>
        <a:lstStyle/>
        <a:p>
          <a:endParaRPr lang="de-DE" sz="1300" dirty="0"/>
        </a:p>
      </dgm:t>
    </dgm:pt>
    <dgm:pt modelId="{7A347908-0619-4FA4-A865-9B64E8BE1A28}" type="sibTrans" cxnId="{DBF18E01-4DAA-4712-AD24-44988BD4ADD6}">
      <dgm:prSet/>
      <dgm:spPr/>
      <dgm:t>
        <a:bodyPr/>
        <a:lstStyle/>
        <a:p>
          <a:endParaRPr lang="de-DE" sz="1400"/>
        </a:p>
      </dgm:t>
    </dgm:pt>
    <dgm:pt modelId="{D819BC25-57C7-4466-BE53-9FC36F1521A0}">
      <dgm:prSet phldrT="[Text]" custT="1"/>
      <dgm:spPr/>
      <dgm:t>
        <a:bodyPr/>
        <a:lstStyle/>
        <a:p>
          <a:r>
            <a:rPr lang="de-DE" sz="1300" dirty="0"/>
            <a:t>Form B</a:t>
          </a:r>
        </a:p>
      </dgm:t>
    </dgm:pt>
    <dgm:pt modelId="{F025563F-9400-4CC9-9C75-3D7B9360CB56}" type="parTrans" cxnId="{1381F7D5-1E49-44E1-8C38-842BC2A78AF7}">
      <dgm:prSet custT="1"/>
      <dgm:spPr/>
      <dgm:t>
        <a:bodyPr/>
        <a:lstStyle/>
        <a:p>
          <a:endParaRPr lang="de-DE" sz="1300" dirty="0"/>
        </a:p>
      </dgm:t>
    </dgm:pt>
    <dgm:pt modelId="{D0223EF4-8E16-44F7-8869-273631476E54}" type="sibTrans" cxnId="{1381F7D5-1E49-44E1-8C38-842BC2A78AF7}">
      <dgm:prSet/>
      <dgm:spPr/>
      <dgm:t>
        <a:bodyPr/>
        <a:lstStyle/>
        <a:p>
          <a:endParaRPr lang="de-DE" sz="1400"/>
        </a:p>
      </dgm:t>
    </dgm:pt>
    <dgm:pt modelId="{38EA8D68-68FD-4D3D-A3D1-F2E08309293A}">
      <dgm:prSet phldrT="[Text]" custT="1"/>
      <dgm:spPr/>
      <dgm:t>
        <a:bodyPr/>
        <a:lstStyle/>
        <a:p>
          <a:r>
            <a:rPr lang="de-DE" sz="1300" dirty="0"/>
            <a:t>Berufliches Gymnasium + Ausbildung</a:t>
          </a:r>
        </a:p>
      </dgm:t>
    </dgm:pt>
    <dgm:pt modelId="{6E659F29-D83C-4FA4-B63B-8751627ACA44}" type="parTrans" cxnId="{271CD8B6-84BE-48F5-93A2-879B5959B814}">
      <dgm:prSet custT="1"/>
      <dgm:spPr/>
      <dgm:t>
        <a:bodyPr/>
        <a:lstStyle/>
        <a:p>
          <a:endParaRPr lang="de-DE" sz="1300" dirty="0"/>
        </a:p>
      </dgm:t>
    </dgm:pt>
    <dgm:pt modelId="{EC81684C-92E0-4F38-8766-3433AEED44C6}" type="sibTrans" cxnId="{271CD8B6-84BE-48F5-93A2-879B5959B814}">
      <dgm:prSet/>
      <dgm:spPr/>
      <dgm:t>
        <a:bodyPr/>
        <a:lstStyle/>
        <a:p>
          <a:endParaRPr lang="de-DE" sz="1400"/>
        </a:p>
      </dgm:t>
    </dgm:pt>
    <dgm:pt modelId="{EB8A38D2-B7BA-4030-842F-9D74C24C2D67}">
      <dgm:prSet phldrT="[Text]" custT="1"/>
      <dgm:spPr/>
      <dgm:t>
        <a:bodyPr/>
        <a:lstStyle/>
        <a:p>
          <a:r>
            <a:rPr lang="de-DE" sz="1300" dirty="0"/>
            <a:t>Vollschulisch</a:t>
          </a:r>
        </a:p>
      </dgm:t>
    </dgm:pt>
    <dgm:pt modelId="{B1BCF217-4C04-4393-B471-9DEFD7A3AE42}" type="parTrans" cxnId="{DF8D2621-C160-4BA4-94A5-71E301FCCCFB}">
      <dgm:prSet custT="1"/>
      <dgm:spPr/>
      <dgm:t>
        <a:bodyPr/>
        <a:lstStyle/>
        <a:p>
          <a:endParaRPr lang="de-DE" sz="1300" dirty="0"/>
        </a:p>
      </dgm:t>
    </dgm:pt>
    <dgm:pt modelId="{A415FCD2-E389-44AD-B970-50692B332CB4}" type="sibTrans" cxnId="{DF8D2621-C160-4BA4-94A5-71E301FCCCFB}">
      <dgm:prSet/>
      <dgm:spPr/>
      <dgm:t>
        <a:bodyPr/>
        <a:lstStyle/>
        <a:p>
          <a:endParaRPr lang="de-DE" sz="1400"/>
        </a:p>
      </dgm:t>
    </dgm:pt>
    <dgm:pt modelId="{F322A3A5-8788-4DD0-A89E-811F2556DF96}">
      <dgm:prSet phldrT="[Text]" custT="1"/>
      <dgm:spPr/>
      <dgm:t>
        <a:bodyPr/>
        <a:lstStyle/>
        <a:p>
          <a:r>
            <a:rPr lang="de-DE" sz="1300" dirty="0"/>
            <a:t>Betrieblich</a:t>
          </a:r>
        </a:p>
      </dgm:t>
    </dgm:pt>
    <dgm:pt modelId="{5E698B49-03F1-4128-A057-401EA008170F}" type="parTrans" cxnId="{8630C6C7-2E61-46F7-8CD8-092348B1B036}">
      <dgm:prSet custT="1"/>
      <dgm:spPr/>
      <dgm:t>
        <a:bodyPr/>
        <a:lstStyle/>
        <a:p>
          <a:endParaRPr lang="de-DE" sz="1300" dirty="0"/>
        </a:p>
      </dgm:t>
    </dgm:pt>
    <dgm:pt modelId="{518B5F46-F03F-4C6B-9FCB-306D0E95B529}" type="sibTrans" cxnId="{8630C6C7-2E61-46F7-8CD8-092348B1B036}">
      <dgm:prSet/>
      <dgm:spPr/>
      <dgm:t>
        <a:bodyPr/>
        <a:lstStyle/>
        <a:p>
          <a:endParaRPr lang="de-DE" sz="1400"/>
        </a:p>
      </dgm:t>
    </dgm:pt>
    <dgm:pt modelId="{2AF86BD7-2DD7-4850-94DB-B67DDB25DB1F}">
      <dgm:prSet phldrT="[Text]" custT="1"/>
      <dgm:spPr/>
      <dgm:t>
        <a:bodyPr/>
        <a:lstStyle/>
        <a:p>
          <a:r>
            <a:rPr lang="de-DE" sz="1300" dirty="0"/>
            <a:t>Allgemeine Fachhochschulreife</a:t>
          </a:r>
          <a:br>
            <a:rPr lang="de-DE" sz="1300" dirty="0"/>
          </a:br>
          <a:r>
            <a:rPr lang="de-DE" sz="1300" dirty="0"/>
            <a:t>(2 Jahre)</a:t>
          </a:r>
        </a:p>
      </dgm:t>
    </dgm:pt>
    <dgm:pt modelId="{E7B94EB7-B5BA-4449-B35F-B903CF21F8F6}" type="parTrans" cxnId="{4EF86B25-7ACB-4991-BE24-39C098592189}">
      <dgm:prSet custT="1"/>
      <dgm:spPr/>
      <dgm:t>
        <a:bodyPr/>
        <a:lstStyle/>
        <a:p>
          <a:endParaRPr lang="de-DE" sz="1300" dirty="0"/>
        </a:p>
      </dgm:t>
    </dgm:pt>
    <dgm:pt modelId="{AD166AAA-280C-4C75-BA0C-224F8AE9BCC6}" type="sibTrans" cxnId="{4EF86B25-7ACB-4991-BE24-39C098592189}">
      <dgm:prSet/>
      <dgm:spPr/>
      <dgm:t>
        <a:bodyPr/>
        <a:lstStyle/>
        <a:p>
          <a:endParaRPr lang="de-DE" sz="1400"/>
        </a:p>
      </dgm:t>
    </dgm:pt>
    <dgm:pt modelId="{C4DB0482-23E6-4089-BC3A-C46F628D4BA2}">
      <dgm:prSet phldrT="[Text]" custT="1"/>
      <dgm:spPr/>
      <dgm:t>
        <a:bodyPr/>
        <a:lstStyle/>
        <a:p>
          <a:r>
            <a:rPr lang="de-DE" sz="1300" dirty="0"/>
            <a:t>Allgemeine Fachhochschul-reife (1 Jahr)</a:t>
          </a:r>
        </a:p>
      </dgm:t>
    </dgm:pt>
    <dgm:pt modelId="{840A1DF9-016C-4ACA-9C12-169136701499}" type="parTrans" cxnId="{02EA08F6-D101-4E01-A75D-54080027C038}">
      <dgm:prSet custT="1"/>
      <dgm:spPr/>
      <dgm:t>
        <a:bodyPr/>
        <a:lstStyle/>
        <a:p>
          <a:endParaRPr lang="de-DE" sz="1300" dirty="0"/>
        </a:p>
      </dgm:t>
    </dgm:pt>
    <dgm:pt modelId="{92C7AF1A-B540-49C8-8F4D-9B44333C281C}" type="sibTrans" cxnId="{02EA08F6-D101-4E01-A75D-54080027C038}">
      <dgm:prSet/>
      <dgm:spPr/>
      <dgm:t>
        <a:bodyPr/>
        <a:lstStyle/>
        <a:p>
          <a:endParaRPr lang="de-DE" sz="1400"/>
        </a:p>
      </dgm:t>
    </dgm:pt>
    <dgm:pt modelId="{B1C70932-5CC3-4A74-AEE3-7C0751D43FB2}">
      <dgm:prSet phldrT="[Text]" custT="1"/>
      <dgm:spPr/>
      <dgm:t>
        <a:bodyPr/>
        <a:lstStyle/>
        <a:p>
          <a:r>
            <a:rPr lang="de-DE" sz="1300" dirty="0"/>
            <a:t>Voraussetzung</a:t>
          </a:r>
          <a:br>
            <a:rPr lang="de-DE" sz="1300" dirty="0"/>
          </a:br>
          <a:r>
            <a:rPr lang="de-DE" sz="1300" dirty="0"/>
            <a:t>Berufsabschluss</a:t>
          </a:r>
        </a:p>
      </dgm:t>
    </dgm:pt>
    <dgm:pt modelId="{C353D0F7-EC00-4733-9D7E-4DE5D64E3927}" type="parTrans" cxnId="{DD5378F5-D484-44F0-B858-F0E8659C2923}">
      <dgm:prSet custT="1"/>
      <dgm:spPr/>
      <dgm:t>
        <a:bodyPr/>
        <a:lstStyle/>
        <a:p>
          <a:endParaRPr lang="de-DE" sz="1300" dirty="0"/>
        </a:p>
      </dgm:t>
    </dgm:pt>
    <dgm:pt modelId="{B99D3A97-9D5E-4636-B23C-AC6E83BB23A4}" type="sibTrans" cxnId="{DD5378F5-D484-44F0-B858-F0E8659C2923}">
      <dgm:prSet/>
      <dgm:spPr/>
      <dgm:t>
        <a:bodyPr/>
        <a:lstStyle/>
        <a:p>
          <a:endParaRPr lang="de-DE" sz="1400"/>
        </a:p>
      </dgm:t>
    </dgm:pt>
    <dgm:pt modelId="{49F24654-F098-4CA0-9F80-DCF39D9DD842}">
      <dgm:prSet phldrT="[Text]" custT="1"/>
      <dgm:spPr/>
      <dgm:t>
        <a:bodyPr/>
        <a:lstStyle/>
        <a:p>
          <a:r>
            <a:rPr lang="de-DE" sz="1300" dirty="0"/>
            <a:t>Allgemeine Hochschulreife</a:t>
          </a:r>
          <a:br>
            <a:rPr lang="de-DE" sz="1300" dirty="0"/>
          </a:br>
          <a:r>
            <a:rPr lang="de-DE" sz="1300" dirty="0"/>
            <a:t>(3 Jahre)</a:t>
          </a:r>
        </a:p>
      </dgm:t>
    </dgm:pt>
    <dgm:pt modelId="{9CC4E522-A113-4D3E-B25F-1A59209DF2BD}" type="parTrans" cxnId="{BDD7B0EC-B849-4240-AE05-9F0FBC2652F5}">
      <dgm:prSet custT="1"/>
      <dgm:spPr/>
      <dgm:t>
        <a:bodyPr/>
        <a:lstStyle/>
        <a:p>
          <a:endParaRPr lang="de-DE" sz="1300" dirty="0"/>
        </a:p>
      </dgm:t>
    </dgm:pt>
    <dgm:pt modelId="{1618A4E3-5D80-488B-B554-86B08C38649A}" type="sibTrans" cxnId="{BDD7B0EC-B849-4240-AE05-9F0FBC2652F5}">
      <dgm:prSet/>
      <dgm:spPr/>
      <dgm:t>
        <a:bodyPr/>
        <a:lstStyle/>
        <a:p>
          <a:endParaRPr lang="de-DE" sz="1400"/>
        </a:p>
      </dgm:t>
    </dgm:pt>
    <dgm:pt modelId="{3023DDEB-913F-4664-8005-9CDCA5A0C1C1}">
      <dgm:prSet phldrT="[Text]" custT="1"/>
      <dgm:spPr/>
      <dgm:t>
        <a:bodyPr/>
        <a:lstStyle/>
        <a:p>
          <a:r>
            <a:rPr lang="de-DE" sz="1300" dirty="0"/>
            <a:t>Schulischer Berufsabschluss +</a:t>
          </a:r>
          <a:br>
            <a:rPr lang="de-DE" sz="1300" dirty="0"/>
          </a:br>
          <a:r>
            <a:rPr lang="de-DE" sz="1300" dirty="0"/>
            <a:t> Allgemeine Hochschulreife</a:t>
          </a:r>
          <a:br>
            <a:rPr lang="de-DE" sz="1300" dirty="0"/>
          </a:br>
          <a:r>
            <a:rPr lang="de-DE" sz="1300" dirty="0"/>
            <a:t>(4 Jahre)</a:t>
          </a:r>
        </a:p>
      </dgm:t>
    </dgm:pt>
    <dgm:pt modelId="{52B5128C-A0A8-47FC-A68F-27DB903EF4B4}" type="parTrans" cxnId="{7ACC36DC-3FF1-4E69-B2A2-61EF98EA5A3D}">
      <dgm:prSet custT="1"/>
      <dgm:spPr/>
      <dgm:t>
        <a:bodyPr/>
        <a:lstStyle/>
        <a:p>
          <a:endParaRPr lang="de-DE" sz="1300" dirty="0"/>
        </a:p>
      </dgm:t>
    </dgm:pt>
    <dgm:pt modelId="{0AF8A089-731D-4467-A031-EAD9129C3421}" type="sibTrans" cxnId="{7ACC36DC-3FF1-4E69-B2A2-61EF98EA5A3D}">
      <dgm:prSet/>
      <dgm:spPr/>
      <dgm:t>
        <a:bodyPr/>
        <a:lstStyle/>
        <a:p>
          <a:endParaRPr lang="de-DE" sz="1400"/>
        </a:p>
      </dgm:t>
    </dgm:pt>
    <dgm:pt modelId="{F01ACA78-63E7-4954-BFFE-3EA8A26822C6}">
      <dgm:prSet phldrT="[Text]" custT="1"/>
      <dgm:spPr/>
      <dgm:t>
        <a:bodyPr/>
        <a:lstStyle/>
        <a:p>
          <a:r>
            <a:rPr lang="de-DE" sz="1300" dirty="0"/>
            <a:t>Hauswirtschaftler / Maßschneider</a:t>
          </a:r>
        </a:p>
      </dgm:t>
    </dgm:pt>
    <dgm:pt modelId="{95848A83-1B0C-4720-84D0-889FC86299C1}" type="parTrans" cxnId="{927ABAD9-5659-44A9-87D4-A987C0FC0E76}">
      <dgm:prSet custT="1"/>
      <dgm:spPr/>
      <dgm:t>
        <a:bodyPr/>
        <a:lstStyle/>
        <a:p>
          <a:endParaRPr lang="de-DE" sz="1300" dirty="0"/>
        </a:p>
      </dgm:t>
    </dgm:pt>
    <dgm:pt modelId="{D9AB0780-61F1-4DE6-A843-CB116F04414A}" type="sibTrans" cxnId="{927ABAD9-5659-44A9-87D4-A987C0FC0E76}">
      <dgm:prSet/>
      <dgm:spPr/>
      <dgm:t>
        <a:bodyPr/>
        <a:lstStyle/>
        <a:p>
          <a:endParaRPr lang="de-DE" sz="1400"/>
        </a:p>
      </dgm:t>
    </dgm:pt>
    <dgm:pt modelId="{CCE1C2DE-645F-4E07-A2E2-1725D10114B4}">
      <dgm:prSet phldrT="[Text]" custT="1"/>
      <dgm:spPr/>
      <dgm:t>
        <a:bodyPr/>
        <a:lstStyle/>
        <a:p>
          <a:r>
            <a:rPr lang="de-DE" sz="1300" dirty="0"/>
            <a:t>Duales System (Betrieb – Schule)</a:t>
          </a:r>
        </a:p>
        <a:p>
          <a:r>
            <a:rPr lang="de-DE" sz="1300" dirty="0"/>
            <a:t>der Berufsausbildung</a:t>
          </a:r>
          <a:br>
            <a:rPr lang="de-DE" sz="1300" dirty="0"/>
          </a:br>
          <a:r>
            <a:rPr lang="de-DE" sz="1300" dirty="0"/>
            <a:t>(3 Jahre)</a:t>
          </a:r>
        </a:p>
      </dgm:t>
    </dgm:pt>
    <dgm:pt modelId="{3A12A912-F44C-45AF-A596-8A8E9ABEFE3A}" type="parTrans" cxnId="{7D1563E6-EC08-4BF9-A4DF-9DC747F4A409}">
      <dgm:prSet custT="1"/>
      <dgm:spPr/>
      <dgm:t>
        <a:bodyPr/>
        <a:lstStyle/>
        <a:p>
          <a:endParaRPr lang="de-DE" sz="1300" dirty="0"/>
        </a:p>
      </dgm:t>
    </dgm:pt>
    <dgm:pt modelId="{478F22D7-4AEA-436B-AF78-9522B7B8D59B}" type="sibTrans" cxnId="{7D1563E6-EC08-4BF9-A4DF-9DC747F4A409}">
      <dgm:prSet/>
      <dgm:spPr/>
      <dgm:t>
        <a:bodyPr/>
        <a:lstStyle/>
        <a:p>
          <a:endParaRPr lang="de-DE" sz="1400"/>
        </a:p>
      </dgm:t>
    </dgm:pt>
    <dgm:pt modelId="{45664358-EA39-4DE4-A13F-19C8D781356B}">
      <dgm:prSet phldrT="[Text]" custT="1"/>
      <dgm:spPr/>
      <dgm:t>
        <a:bodyPr/>
        <a:lstStyle/>
        <a:p>
          <a:r>
            <a:rPr lang="de-DE" sz="1300" dirty="0">
              <a:solidFill>
                <a:srgbClr val="FFFF00"/>
              </a:solidFill>
            </a:rPr>
            <a:t>Nächste Folie</a:t>
          </a:r>
        </a:p>
      </dgm:t>
    </dgm:pt>
    <dgm:pt modelId="{1A54B561-BEE6-479C-B90F-411BC35733E6}" type="parTrans" cxnId="{C3791C4C-8293-49B3-ACC8-07724A6F5A84}">
      <dgm:prSet custT="1"/>
      <dgm:spPr/>
      <dgm:t>
        <a:bodyPr/>
        <a:lstStyle/>
        <a:p>
          <a:endParaRPr lang="de-DE" sz="1300" dirty="0"/>
        </a:p>
      </dgm:t>
    </dgm:pt>
    <dgm:pt modelId="{2FAA7442-25A1-4AD0-AB8C-A5972A0455F7}" type="sibTrans" cxnId="{C3791C4C-8293-49B3-ACC8-07724A6F5A84}">
      <dgm:prSet/>
      <dgm:spPr/>
      <dgm:t>
        <a:bodyPr/>
        <a:lstStyle/>
        <a:p>
          <a:endParaRPr lang="de-DE"/>
        </a:p>
      </dgm:t>
    </dgm:pt>
    <dgm:pt modelId="{0604292A-608A-4C92-BA24-4D52C8583EFD}" type="pres">
      <dgm:prSet presAssocID="{DB1C30F3-B0EB-4F22-A443-C7FAE106E9E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D71E209-F969-4E7F-B8E6-47874BF077B2}" type="pres">
      <dgm:prSet presAssocID="{9DA95D88-AF6E-4309-84AF-70C41253F671}" presName="root1" presStyleCnt="0"/>
      <dgm:spPr/>
    </dgm:pt>
    <dgm:pt modelId="{DD753FE2-222D-4559-B179-1223918570B1}" type="pres">
      <dgm:prSet presAssocID="{9DA95D88-AF6E-4309-84AF-70C41253F671}" presName="LevelOneTextNode" presStyleLbl="node0" presStyleIdx="0" presStyleCnt="1">
        <dgm:presLayoutVars>
          <dgm:chPref val="3"/>
        </dgm:presLayoutVars>
      </dgm:prSet>
      <dgm:spPr/>
    </dgm:pt>
    <dgm:pt modelId="{581B631D-AE53-4BFA-A88A-2AF519006E20}" type="pres">
      <dgm:prSet presAssocID="{9DA95D88-AF6E-4309-84AF-70C41253F671}" presName="level2hierChild" presStyleCnt="0"/>
      <dgm:spPr/>
    </dgm:pt>
    <dgm:pt modelId="{1C3C713E-4C5D-4233-98BA-E8F984E235BC}" type="pres">
      <dgm:prSet presAssocID="{0450363E-B332-4E33-8A3A-9B0BD7AD77E2}" presName="conn2-1" presStyleLbl="parChTrans1D2" presStyleIdx="0" presStyleCnt="4"/>
      <dgm:spPr/>
    </dgm:pt>
    <dgm:pt modelId="{19E065B8-255F-469D-A99A-42214410920B}" type="pres">
      <dgm:prSet presAssocID="{0450363E-B332-4E33-8A3A-9B0BD7AD77E2}" presName="connTx" presStyleLbl="parChTrans1D2" presStyleIdx="0" presStyleCnt="4"/>
      <dgm:spPr/>
    </dgm:pt>
    <dgm:pt modelId="{D8DACF46-BEC6-4E1D-AED7-E6897B88A737}" type="pres">
      <dgm:prSet presAssocID="{E7CF7514-037D-4D6E-BF3A-A43EA1FD3524}" presName="root2" presStyleCnt="0"/>
      <dgm:spPr/>
    </dgm:pt>
    <dgm:pt modelId="{10326C3E-0233-453C-B1C5-341C017159D3}" type="pres">
      <dgm:prSet presAssocID="{E7CF7514-037D-4D6E-BF3A-A43EA1FD3524}" presName="LevelTwoTextNode" presStyleLbl="node2" presStyleIdx="0" presStyleCnt="4" custScaleX="106086">
        <dgm:presLayoutVars>
          <dgm:chPref val="3"/>
        </dgm:presLayoutVars>
      </dgm:prSet>
      <dgm:spPr/>
    </dgm:pt>
    <dgm:pt modelId="{EAB6EED3-6B13-454D-8929-B4B88CB9C0C5}" type="pres">
      <dgm:prSet presAssocID="{E7CF7514-037D-4D6E-BF3A-A43EA1FD3524}" presName="level3hierChild" presStyleCnt="0"/>
      <dgm:spPr/>
    </dgm:pt>
    <dgm:pt modelId="{C5EF4AA4-F8C9-489A-A061-98421FF52493}" type="pres">
      <dgm:prSet presAssocID="{61B80412-7D17-44DA-8BBF-9B4404970DA2}" presName="conn2-1" presStyleLbl="parChTrans1D3" presStyleIdx="0" presStyleCnt="7"/>
      <dgm:spPr/>
    </dgm:pt>
    <dgm:pt modelId="{A076CA6A-06F6-4D09-BE3F-12D9670A578B}" type="pres">
      <dgm:prSet presAssocID="{61B80412-7D17-44DA-8BBF-9B4404970DA2}" presName="connTx" presStyleLbl="parChTrans1D3" presStyleIdx="0" presStyleCnt="7"/>
      <dgm:spPr/>
    </dgm:pt>
    <dgm:pt modelId="{D8A5F3E1-CEA8-4230-A53A-5D5374B49D08}" type="pres">
      <dgm:prSet presAssocID="{EBEB85B4-BFFF-43E5-92C5-AE49D96340CF}" presName="root2" presStyleCnt="0"/>
      <dgm:spPr/>
    </dgm:pt>
    <dgm:pt modelId="{6EAA74B7-25DE-42AC-9996-6B7323599291}" type="pres">
      <dgm:prSet presAssocID="{EBEB85B4-BFFF-43E5-92C5-AE49D96340CF}" presName="LevelTwoTextNode" presStyleLbl="node3" presStyleIdx="0" presStyleCnt="7">
        <dgm:presLayoutVars>
          <dgm:chPref val="3"/>
        </dgm:presLayoutVars>
      </dgm:prSet>
      <dgm:spPr/>
    </dgm:pt>
    <dgm:pt modelId="{C450F8C8-C0FD-4AB2-9108-512FBA0728B0}" type="pres">
      <dgm:prSet presAssocID="{EBEB85B4-BFFF-43E5-92C5-AE49D96340CF}" presName="level3hierChild" presStyleCnt="0"/>
      <dgm:spPr/>
    </dgm:pt>
    <dgm:pt modelId="{AC5B5DA7-0F9D-4B71-8637-59D105E95A06}" type="pres">
      <dgm:prSet presAssocID="{E7B94EB7-B5BA-4449-B35F-B903CF21F8F6}" presName="conn2-1" presStyleLbl="parChTrans1D4" presStyleIdx="0" presStyleCnt="7"/>
      <dgm:spPr/>
    </dgm:pt>
    <dgm:pt modelId="{E5185897-1502-4D80-88EF-BBD6CC1E2DB7}" type="pres">
      <dgm:prSet presAssocID="{E7B94EB7-B5BA-4449-B35F-B903CF21F8F6}" presName="connTx" presStyleLbl="parChTrans1D4" presStyleIdx="0" presStyleCnt="7"/>
      <dgm:spPr/>
    </dgm:pt>
    <dgm:pt modelId="{5A44BE66-FCD2-4E97-B591-FA28253E9CDA}" type="pres">
      <dgm:prSet presAssocID="{2AF86BD7-2DD7-4850-94DB-B67DDB25DB1F}" presName="root2" presStyleCnt="0"/>
      <dgm:spPr/>
    </dgm:pt>
    <dgm:pt modelId="{DC7BC46C-934F-40CB-9CC3-ECE7C59BF028}" type="pres">
      <dgm:prSet presAssocID="{2AF86BD7-2DD7-4850-94DB-B67DDB25DB1F}" presName="LevelTwoTextNode" presStyleLbl="node4" presStyleIdx="0" presStyleCnt="7" custScaleX="236337">
        <dgm:presLayoutVars>
          <dgm:chPref val="3"/>
        </dgm:presLayoutVars>
      </dgm:prSet>
      <dgm:spPr/>
    </dgm:pt>
    <dgm:pt modelId="{BB9DAC50-B079-4C39-A975-835DDD95E389}" type="pres">
      <dgm:prSet presAssocID="{2AF86BD7-2DD7-4850-94DB-B67DDB25DB1F}" presName="level3hierChild" presStyleCnt="0"/>
      <dgm:spPr/>
    </dgm:pt>
    <dgm:pt modelId="{DE8FB8C0-4D35-4CC7-8638-504CAAE3773C}" type="pres">
      <dgm:prSet presAssocID="{F025563F-9400-4CC9-9C75-3D7B9360CB56}" presName="conn2-1" presStyleLbl="parChTrans1D3" presStyleIdx="1" presStyleCnt="7"/>
      <dgm:spPr/>
    </dgm:pt>
    <dgm:pt modelId="{8A7D16D4-2C7B-4949-A3E8-0D07CFD2102B}" type="pres">
      <dgm:prSet presAssocID="{F025563F-9400-4CC9-9C75-3D7B9360CB56}" presName="connTx" presStyleLbl="parChTrans1D3" presStyleIdx="1" presStyleCnt="7"/>
      <dgm:spPr/>
    </dgm:pt>
    <dgm:pt modelId="{B9D40EAE-0241-4F0A-8F5F-A0D6375C970F}" type="pres">
      <dgm:prSet presAssocID="{D819BC25-57C7-4466-BE53-9FC36F1521A0}" presName="root2" presStyleCnt="0"/>
      <dgm:spPr/>
    </dgm:pt>
    <dgm:pt modelId="{F53B3C3B-1F1B-4AEB-81BD-DC206D3FCA33}" type="pres">
      <dgm:prSet presAssocID="{D819BC25-57C7-4466-BE53-9FC36F1521A0}" presName="LevelTwoTextNode" presStyleLbl="node3" presStyleIdx="1" presStyleCnt="7">
        <dgm:presLayoutVars>
          <dgm:chPref val="3"/>
        </dgm:presLayoutVars>
      </dgm:prSet>
      <dgm:spPr/>
    </dgm:pt>
    <dgm:pt modelId="{ECFA48C2-D9A1-40B9-8347-02EB5086E22E}" type="pres">
      <dgm:prSet presAssocID="{D819BC25-57C7-4466-BE53-9FC36F1521A0}" presName="level3hierChild" presStyleCnt="0"/>
      <dgm:spPr/>
    </dgm:pt>
    <dgm:pt modelId="{D1609620-C25D-4541-B520-ECFC397164FC}" type="pres">
      <dgm:prSet presAssocID="{840A1DF9-016C-4ACA-9C12-169136701499}" presName="conn2-1" presStyleLbl="parChTrans1D4" presStyleIdx="1" presStyleCnt="7"/>
      <dgm:spPr/>
    </dgm:pt>
    <dgm:pt modelId="{3D9B74D5-BB3D-4DE1-8377-6259BA507725}" type="pres">
      <dgm:prSet presAssocID="{840A1DF9-016C-4ACA-9C12-169136701499}" presName="connTx" presStyleLbl="parChTrans1D4" presStyleIdx="1" presStyleCnt="7"/>
      <dgm:spPr/>
    </dgm:pt>
    <dgm:pt modelId="{9CFC6622-376F-4348-B3E8-96D0EBBD62A0}" type="pres">
      <dgm:prSet presAssocID="{C4DB0482-23E6-4089-BC3A-C46F628D4BA2}" presName="root2" presStyleCnt="0"/>
      <dgm:spPr/>
    </dgm:pt>
    <dgm:pt modelId="{026AFB13-33B8-4A20-BF02-12856E704887}" type="pres">
      <dgm:prSet presAssocID="{C4DB0482-23E6-4089-BC3A-C46F628D4BA2}" presName="LevelTwoTextNode" presStyleLbl="node4" presStyleIdx="1" presStyleCnt="7">
        <dgm:presLayoutVars>
          <dgm:chPref val="3"/>
        </dgm:presLayoutVars>
      </dgm:prSet>
      <dgm:spPr/>
    </dgm:pt>
    <dgm:pt modelId="{84C3F6FA-AA73-4537-A72D-89DC2A29AFC6}" type="pres">
      <dgm:prSet presAssocID="{C4DB0482-23E6-4089-BC3A-C46F628D4BA2}" presName="level3hierChild" presStyleCnt="0"/>
      <dgm:spPr/>
    </dgm:pt>
    <dgm:pt modelId="{5022AA89-A80C-468B-A737-397D64B2E96C}" type="pres">
      <dgm:prSet presAssocID="{C353D0F7-EC00-4733-9D7E-4DE5D64E3927}" presName="conn2-1" presStyleLbl="parChTrans1D4" presStyleIdx="2" presStyleCnt="7"/>
      <dgm:spPr/>
    </dgm:pt>
    <dgm:pt modelId="{87F03A28-C06C-43F6-A73C-E95BD91E99E0}" type="pres">
      <dgm:prSet presAssocID="{C353D0F7-EC00-4733-9D7E-4DE5D64E3927}" presName="connTx" presStyleLbl="parChTrans1D4" presStyleIdx="2" presStyleCnt="7"/>
      <dgm:spPr/>
    </dgm:pt>
    <dgm:pt modelId="{3514DE40-5347-4DC1-9967-3527833BABD1}" type="pres">
      <dgm:prSet presAssocID="{B1C70932-5CC3-4A74-AEE3-7C0751D43FB2}" presName="root2" presStyleCnt="0"/>
      <dgm:spPr/>
    </dgm:pt>
    <dgm:pt modelId="{6DADF3A8-76A4-47E0-8A5B-988939C95705}" type="pres">
      <dgm:prSet presAssocID="{B1C70932-5CC3-4A74-AEE3-7C0751D43FB2}" presName="LevelTwoTextNode" presStyleLbl="node4" presStyleIdx="2" presStyleCnt="7" custScaleX="115511" custLinFactNeighborX="-19665">
        <dgm:presLayoutVars>
          <dgm:chPref val="3"/>
        </dgm:presLayoutVars>
      </dgm:prSet>
      <dgm:spPr/>
    </dgm:pt>
    <dgm:pt modelId="{1F2573BB-A7E7-4D78-9838-1C706ED89200}" type="pres">
      <dgm:prSet presAssocID="{B1C70932-5CC3-4A74-AEE3-7C0751D43FB2}" presName="level3hierChild" presStyleCnt="0"/>
      <dgm:spPr/>
    </dgm:pt>
    <dgm:pt modelId="{D30CB832-EF30-43C0-9DF7-A2A15F8AFE15}" type="pres">
      <dgm:prSet presAssocID="{7BE0517E-B837-4AFE-80A5-ED52DD732DA5}" presName="conn2-1" presStyleLbl="parChTrans1D2" presStyleIdx="1" presStyleCnt="4"/>
      <dgm:spPr/>
    </dgm:pt>
    <dgm:pt modelId="{E752E10E-8580-4857-B088-CFB9F763C16B}" type="pres">
      <dgm:prSet presAssocID="{7BE0517E-B837-4AFE-80A5-ED52DD732DA5}" presName="connTx" presStyleLbl="parChTrans1D2" presStyleIdx="1" presStyleCnt="4"/>
      <dgm:spPr/>
    </dgm:pt>
    <dgm:pt modelId="{D3CA67C6-2ED1-4B5B-909B-73DE1032F099}" type="pres">
      <dgm:prSet presAssocID="{B5AB4CE0-A32F-4414-8E32-1F70A8BAE81F}" presName="root2" presStyleCnt="0"/>
      <dgm:spPr/>
    </dgm:pt>
    <dgm:pt modelId="{C12E9AE5-FCBB-48D1-B052-D3B73709BEDD}" type="pres">
      <dgm:prSet presAssocID="{B5AB4CE0-A32F-4414-8E32-1F70A8BAE81F}" presName="LevelTwoTextNode" presStyleLbl="node2" presStyleIdx="1" presStyleCnt="4" custScaleX="106086">
        <dgm:presLayoutVars>
          <dgm:chPref val="3"/>
        </dgm:presLayoutVars>
      </dgm:prSet>
      <dgm:spPr/>
    </dgm:pt>
    <dgm:pt modelId="{52909781-ECC2-4521-A212-6F1F42608F7B}" type="pres">
      <dgm:prSet presAssocID="{B5AB4CE0-A32F-4414-8E32-1F70A8BAE81F}" presName="level3hierChild" presStyleCnt="0"/>
      <dgm:spPr/>
    </dgm:pt>
    <dgm:pt modelId="{B3F244C2-D843-4B29-B3C9-A2652D604ADB}" type="pres">
      <dgm:prSet presAssocID="{84E2D1B5-A28E-40D9-98E9-BF15BFF329B0}" presName="conn2-1" presStyleLbl="parChTrans1D3" presStyleIdx="2" presStyleCnt="7"/>
      <dgm:spPr/>
    </dgm:pt>
    <dgm:pt modelId="{BD974DE7-3AB2-4125-8662-ED2358914427}" type="pres">
      <dgm:prSet presAssocID="{84E2D1B5-A28E-40D9-98E9-BF15BFF329B0}" presName="connTx" presStyleLbl="parChTrans1D3" presStyleIdx="2" presStyleCnt="7"/>
      <dgm:spPr/>
    </dgm:pt>
    <dgm:pt modelId="{BAF6B101-729D-496C-8241-C11C91A68BB1}" type="pres">
      <dgm:prSet presAssocID="{B5C388B5-53E0-4F2A-995D-395842A4C42D}" presName="root2" presStyleCnt="0"/>
      <dgm:spPr/>
    </dgm:pt>
    <dgm:pt modelId="{D28FB272-40FC-48A4-8E7A-D73E96B28D5C}" type="pres">
      <dgm:prSet presAssocID="{B5C388B5-53E0-4F2A-995D-395842A4C42D}" presName="LevelTwoTextNode" presStyleLbl="node3" presStyleIdx="2" presStyleCnt="7">
        <dgm:presLayoutVars>
          <dgm:chPref val="3"/>
        </dgm:presLayoutVars>
      </dgm:prSet>
      <dgm:spPr/>
    </dgm:pt>
    <dgm:pt modelId="{EDF27538-25BB-4048-8D41-A2E235FFC784}" type="pres">
      <dgm:prSet presAssocID="{B5C388B5-53E0-4F2A-995D-395842A4C42D}" presName="level3hierChild" presStyleCnt="0"/>
      <dgm:spPr/>
    </dgm:pt>
    <dgm:pt modelId="{C34DEE2E-070E-45D5-85AF-047092990D6F}" type="pres">
      <dgm:prSet presAssocID="{9CC4E522-A113-4D3E-B25F-1A59209DF2BD}" presName="conn2-1" presStyleLbl="parChTrans1D4" presStyleIdx="3" presStyleCnt="7"/>
      <dgm:spPr/>
    </dgm:pt>
    <dgm:pt modelId="{21390D20-21BF-463E-9A77-5496DD33AD2B}" type="pres">
      <dgm:prSet presAssocID="{9CC4E522-A113-4D3E-B25F-1A59209DF2BD}" presName="connTx" presStyleLbl="parChTrans1D4" presStyleIdx="3" presStyleCnt="7"/>
      <dgm:spPr/>
    </dgm:pt>
    <dgm:pt modelId="{2BC391D8-CC33-4F3F-AEA2-B0458CF75F04}" type="pres">
      <dgm:prSet presAssocID="{49F24654-F098-4CA0-9F80-DCF39D9DD842}" presName="root2" presStyleCnt="0"/>
      <dgm:spPr/>
    </dgm:pt>
    <dgm:pt modelId="{3280C88D-F999-4581-B650-FEDDDA8532AC}" type="pres">
      <dgm:prSet presAssocID="{49F24654-F098-4CA0-9F80-DCF39D9DD842}" presName="LevelTwoTextNode" presStyleLbl="node4" presStyleIdx="3" presStyleCnt="7" custScaleX="236486">
        <dgm:presLayoutVars>
          <dgm:chPref val="3"/>
        </dgm:presLayoutVars>
      </dgm:prSet>
      <dgm:spPr/>
    </dgm:pt>
    <dgm:pt modelId="{CF243EEA-148D-40DD-8DBF-1ADAE2D48AFA}" type="pres">
      <dgm:prSet presAssocID="{49F24654-F098-4CA0-9F80-DCF39D9DD842}" presName="level3hierChild" presStyleCnt="0"/>
      <dgm:spPr/>
    </dgm:pt>
    <dgm:pt modelId="{8192E980-A242-45A5-9E7E-AAF1D64B62D4}" type="pres">
      <dgm:prSet presAssocID="{6E659F29-D83C-4FA4-B63B-8751627ACA44}" presName="conn2-1" presStyleLbl="parChTrans1D3" presStyleIdx="3" presStyleCnt="7"/>
      <dgm:spPr/>
    </dgm:pt>
    <dgm:pt modelId="{69C53B34-490E-4D80-A783-4FFB8F56AC99}" type="pres">
      <dgm:prSet presAssocID="{6E659F29-D83C-4FA4-B63B-8751627ACA44}" presName="connTx" presStyleLbl="parChTrans1D3" presStyleIdx="3" presStyleCnt="7"/>
      <dgm:spPr/>
    </dgm:pt>
    <dgm:pt modelId="{C060D33F-E139-47B1-A7F4-5B4CD462268F}" type="pres">
      <dgm:prSet presAssocID="{38EA8D68-68FD-4D3D-A3D1-F2E08309293A}" presName="root2" presStyleCnt="0"/>
      <dgm:spPr/>
    </dgm:pt>
    <dgm:pt modelId="{1B8AECF8-D189-4A43-AE0A-2BDC65F1B06D}" type="pres">
      <dgm:prSet presAssocID="{38EA8D68-68FD-4D3D-A3D1-F2E08309293A}" presName="LevelTwoTextNode" presStyleLbl="node3" presStyleIdx="3" presStyleCnt="7">
        <dgm:presLayoutVars>
          <dgm:chPref val="3"/>
        </dgm:presLayoutVars>
      </dgm:prSet>
      <dgm:spPr/>
    </dgm:pt>
    <dgm:pt modelId="{15488B86-3B84-4A4F-B206-4C1B34E4A94E}" type="pres">
      <dgm:prSet presAssocID="{38EA8D68-68FD-4D3D-A3D1-F2E08309293A}" presName="level3hierChild" presStyleCnt="0"/>
      <dgm:spPr/>
    </dgm:pt>
    <dgm:pt modelId="{4125C689-BF6B-461C-B6EE-BA60F3B9DEFB}" type="pres">
      <dgm:prSet presAssocID="{52B5128C-A0A8-47FC-A68F-27DB903EF4B4}" presName="conn2-1" presStyleLbl="parChTrans1D4" presStyleIdx="4" presStyleCnt="7"/>
      <dgm:spPr/>
    </dgm:pt>
    <dgm:pt modelId="{BFE3D448-DA42-4CD6-9878-E49FBFBAF898}" type="pres">
      <dgm:prSet presAssocID="{52B5128C-A0A8-47FC-A68F-27DB903EF4B4}" presName="connTx" presStyleLbl="parChTrans1D4" presStyleIdx="4" presStyleCnt="7"/>
      <dgm:spPr/>
    </dgm:pt>
    <dgm:pt modelId="{529024BE-1872-42BC-9359-BCF16DBF92CA}" type="pres">
      <dgm:prSet presAssocID="{3023DDEB-913F-4664-8005-9CDCA5A0C1C1}" presName="root2" presStyleCnt="0"/>
      <dgm:spPr/>
    </dgm:pt>
    <dgm:pt modelId="{9BA21C36-56C3-41B4-8DCD-D79ED65F0A70}" type="pres">
      <dgm:prSet presAssocID="{3023DDEB-913F-4664-8005-9CDCA5A0C1C1}" presName="LevelTwoTextNode" presStyleLbl="node4" presStyleIdx="4" presStyleCnt="7" custScaleX="236487">
        <dgm:presLayoutVars>
          <dgm:chPref val="3"/>
        </dgm:presLayoutVars>
      </dgm:prSet>
      <dgm:spPr/>
    </dgm:pt>
    <dgm:pt modelId="{F8E63069-7FC1-41B7-A0B5-F146F8A5C9A4}" type="pres">
      <dgm:prSet presAssocID="{3023DDEB-913F-4664-8005-9CDCA5A0C1C1}" presName="level3hierChild" presStyleCnt="0"/>
      <dgm:spPr/>
    </dgm:pt>
    <dgm:pt modelId="{158852F9-77E5-4DE5-871E-07337FA06985}" type="pres">
      <dgm:prSet presAssocID="{53FEA562-6939-4DA7-A73B-885E800259A7}" presName="conn2-1" presStyleLbl="parChTrans1D2" presStyleIdx="2" presStyleCnt="4"/>
      <dgm:spPr/>
    </dgm:pt>
    <dgm:pt modelId="{2AA0E54B-06D9-4622-82B1-2C0007B69D9A}" type="pres">
      <dgm:prSet presAssocID="{53FEA562-6939-4DA7-A73B-885E800259A7}" presName="connTx" presStyleLbl="parChTrans1D2" presStyleIdx="2" presStyleCnt="4"/>
      <dgm:spPr/>
    </dgm:pt>
    <dgm:pt modelId="{7632AA87-32A0-4E4F-BF50-15547B494BA3}" type="pres">
      <dgm:prSet presAssocID="{2D1D055F-72C7-4BC0-B1BC-3C82F3C7F91D}" presName="root2" presStyleCnt="0"/>
      <dgm:spPr/>
    </dgm:pt>
    <dgm:pt modelId="{319B2C68-F105-4EB0-80DC-DB82C5D9AE34}" type="pres">
      <dgm:prSet presAssocID="{2D1D055F-72C7-4BC0-B1BC-3C82F3C7F91D}" presName="LevelTwoTextNode" presStyleLbl="node2" presStyleIdx="2" presStyleCnt="4" custScaleX="111374">
        <dgm:presLayoutVars>
          <dgm:chPref val="3"/>
        </dgm:presLayoutVars>
      </dgm:prSet>
      <dgm:spPr/>
    </dgm:pt>
    <dgm:pt modelId="{5413C5CA-705B-45A7-80E3-2B79C11AA2A9}" type="pres">
      <dgm:prSet presAssocID="{2D1D055F-72C7-4BC0-B1BC-3C82F3C7F91D}" presName="level3hierChild" presStyleCnt="0"/>
      <dgm:spPr/>
    </dgm:pt>
    <dgm:pt modelId="{F8D71799-BC28-414B-959F-541328700D14}" type="pres">
      <dgm:prSet presAssocID="{B1BCF217-4C04-4393-B471-9DEFD7A3AE42}" presName="conn2-1" presStyleLbl="parChTrans1D3" presStyleIdx="4" presStyleCnt="7"/>
      <dgm:spPr/>
    </dgm:pt>
    <dgm:pt modelId="{BEA48AC6-989B-4D32-92E6-0163F8B7E7CE}" type="pres">
      <dgm:prSet presAssocID="{B1BCF217-4C04-4393-B471-9DEFD7A3AE42}" presName="connTx" presStyleLbl="parChTrans1D3" presStyleIdx="4" presStyleCnt="7"/>
      <dgm:spPr/>
    </dgm:pt>
    <dgm:pt modelId="{625342F6-57BA-40A5-8AA2-F697B7351CFA}" type="pres">
      <dgm:prSet presAssocID="{EB8A38D2-B7BA-4030-842F-9D74C24C2D67}" presName="root2" presStyleCnt="0"/>
      <dgm:spPr/>
    </dgm:pt>
    <dgm:pt modelId="{B7C86834-8723-4DAD-9AD0-A397EADB5F76}" type="pres">
      <dgm:prSet presAssocID="{EB8A38D2-B7BA-4030-842F-9D74C24C2D67}" presName="LevelTwoTextNode" presStyleLbl="node3" presStyleIdx="4" presStyleCnt="7">
        <dgm:presLayoutVars>
          <dgm:chPref val="3"/>
        </dgm:presLayoutVars>
      </dgm:prSet>
      <dgm:spPr/>
    </dgm:pt>
    <dgm:pt modelId="{8AA81B11-3B26-457F-ADEB-C0AF06850439}" type="pres">
      <dgm:prSet presAssocID="{EB8A38D2-B7BA-4030-842F-9D74C24C2D67}" presName="level3hierChild" presStyleCnt="0"/>
      <dgm:spPr/>
    </dgm:pt>
    <dgm:pt modelId="{F25AD4C0-9CEA-453A-BE51-CFC857EFD4AE}" type="pres">
      <dgm:prSet presAssocID="{95848A83-1B0C-4720-84D0-889FC86299C1}" presName="conn2-1" presStyleLbl="parChTrans1D4" presStyleIdx="5" presStyleCnt="7"/>
      <dgm:spPr/>
    </dgm:pt>
    <dgm:pt modelId="{722CB394-AFEF-4C4C-A48E-A7B9632E391E}" type="pres">
      <dgm:prSet presAssocID="{95848A83-1B0C-4720-84D0-889FC86299C1}" presName="connTx" presStyleLbl="parChTrans1D4" presStyleIdx="5" presStyleCnt="7"/>
      <dgm:spPr/>
    </dgm:pt>
    <dgm:pt modelId="{A824FCAE-6B79-4D93-B6A3-A447C537922B}" type="pres">
      <dgm:prSet presAssocID="{F01ACA78-63E7-4954-BFFE-3EA8A26822C6}" presName="root2" presStyleCnt="0"/>
      <dgm:spPr/>
    </dgm:pt>
    <dgm:pt modelId="{C3D4CC11-0E83-423A-90CF-7CE38D1A0463}" type="pres">
      <dgm:prSet presAssocID="{F01ACA78-63E7-4954-BFFE-3EA8A26822C6}" presName="LevelTwoTextNode" presStyleLbl="node4" presStyleIdx="5" presStyleCnt="7" custScaleX="236487" custLinFactNeighborX="-2528">
        <dgm:presLayoutVars>
          <dgm:chPref val="3"/>
        </dgm:presLayoutVars>
      </dgm:prSet>
      <dgm:spPr/>
    </dgm:pt>
    <dgm:pt modelId="{912C7B9A-66DB-4641-A6DF-08B24B4080D3}" type="pres">
      <dgm:prSet presAssocID="{F01ACA78-63E7-4954-BFFE-3EA8A26822C6}" presName="level3hierChild" presStyleCnt="0"/>
      <dgm:spPr/>
    </dgm:pt>
    <dgm:pt modelId="{C5BE9514-5EE0-47F9-97E6-15A864E5CBC1}" type="pres">
      <dgm:prSet presAssocID="{5E698B49-03F1-4128-A057-401EA008170F}" presName="conn2-1" presStyleLbl="parChTrans1D3" presStyleIdx="5" presStyleCnt="7"/>
      <dgm:spPr/>
    </dgm:pt>
    <dgm:pt modelId="{33EA04DA-88AA-4ACE-B2BB-CB7AC08F5397}" type="pres">
      <dgm:prSet presAssocID="{5E698B49-03F1-4128-A057-401EA008170F}" presName="connTx" presStyleLbl="parChTrans1D3" presStyleIdx="5" presStyleCnt="7"/>
      <dgm:spPr/>
    </dgm:pt>
    <dgm:pt modelId="{D54D0A25-623A-4B0B-989D-A0BD60F02080}" type="pres">
      <dgm:prSet presAssocID="{F322A3A5-8788-4DD0-A89E-811F2556DF96}" presName="root2" presStyleCnt="0"/>
      <dgm:spPr/>
    </dgm:pt>
    <dgm:pt modelId="{7BB5190A-04CF-43E4-9DC8-66DEDD462B6F}" type="pres">
      <dgm:prSet presAssocID="{F322A3A5-8788-4DD0-A89E-811F2556DF96}" presName="LevelTwoTextNode" presStyleLbl="node3" presStyleIdx="5" presStyleCnt="7">
        <dgm:presLayoutVars>
          <dgm:chPref val="3"/>
        </dgm:presLayoutVars>
      </dgm:prSet>
      <dgm:spPr/>
    </dgm:pt>
    <dgm:pt modelId="{2B5DCBC8-A2B0-4651-BB55-36CA066ADB31}" type="pres">
      <dgm:prSet presAssocID="{F322A3A5-8788-4DD0-A89E-811F2556DF96}" presName="level3hierChild" presStyleCnt="0"/>
      <dgm:spPr/>
    </dgm:pt>
    <dgm:pt modelId="{EAE9A2CC-C606-481F-AC47-88BEE9D58E58}" type="pres">
      <dgm:prSet presAssocID="{3A12A912-F44C-45AF-A596-8A8E9ABEFE3A}" presName="conn2-1" presStyleLbl="parChTrans1D4" presStyleIdx="6" presStyleCnt="7"/>
      <dgm:spPr/>
    </dgm:pt>
    <dgm:pt modelId="{964967F7-8F80-4FF4-BF33-0CA5C98174FD}" type="pres">
      <dgm:prSet presAssocID="{3A12A912-F44C-45AF-A596-8A8E9ABEFE3A}" presName="connTx" presStyleLbl="parChTrans1D4" presStyleIdx="6" presStyleCnt="7"/>
      <dgm:spPr/>
    </dgm:pt>
    <dgm:pt modelId="{44CF8C0E-A850-44BB-B02D-52BB9AF42774}" type="pres">
      <dgm:prSet presAssocID="{CCE1C2DE-645F-4E07-A2E2-1725D10114B4}" presName="root2" presStyleCnt="0"/>
      <dgm:spPr/>
    </dgm:pt>
    <dgm:pt modelId="{B4DD0A1C-83B1-4FF6-B033-AFF154FA595C}" type="pres">
      <dgm:prSet presAssocID="{CCE1C2DE-645F-4E07-A2E2-1725D10114B4}" presName="LevelTwoTextNode" presStyleLbl="node4" presStyleIdx="6" presStyleCnt="7" custScaleX="236652" custLinFactNeighborX="-1264">
        <dgm:presLayoutVars>
          <dgm:chPref val="3"/>
        </dgm:presLayoutVars>
      </dgm:prSet>
      <dgm:spPr/>
    </dgm:pt>
    <dgm:pt modelId="{81816E7D-35ED-491F-BA31-AC972571AD8D}" type="pres">
      <dgm:prSet presAssocID="{CCE1C2DE-645F-4E07-A2E2-1725D10114B4}" presName="level3hierChild" presStyleCnt="0"/>
      <dgm:spPr/>
    </dgm:pt>
    <dgm:pt modelId="{7150E5A2-CD39-4DFE-95A1-064B2564E916}" type="pres">
      <dgm:prSet presAssocID="{4FFEA37D-5542-42B2-9FD4-1FBF00E78194}" presName="conn2-1" presStyleLbl="parChTrans1D2" presStyleIdx="3" presStyleCnt="4"/>
      <dgm:spPr/>
    </dgm:pt>
    <dgm:pt modelId="{13486D58-F858-4445-B44B-4B9DE6AAB40D}" type="pres">
      <dgm:prSet presAssocID="{4FFEA37D-5542-42B2-9FD4-1FBF00E78194}" presName="connTx" presStyleLbl="parChTrans1D2" presStyleIdx="3" presStyleCnt="4"/>
      <dgm:spPr/>
    </dgm:pt>
    <dgm:pt modelId="{F2147CE2-66FC-435A-8204-4641C1A92616}" type="pres">
      <dgm:prSet presAssocID="{05DB1971-0FB4-4403-B771-4B9AAF3C7F33}" presName="root2" presStyleCnt="0"/>
      <dgm:spPr/>
    </dgm:pt>
    <dgm:pt modelId="{C321BDF8-8D99-437B-BBFB-37539F3214E8}" type="pres">
      <dgm:prSet presAssocID="{05DB1971-0FB4-4403-B771-4B9AAF3C7F33}" presName="LevelTwoTextNode" presStyleLbl="node2" presStyleIdx="3" presStyleCnt="4" custScaleX="110534" custLinFactNeighborY="34038">
        <dgm:presLayoutVars>
          <dgm:chPref val="3"/>
        </dgm:presLayoutVars>
      </dgm:prSet>
      <dgm:spPr/>
    </dgm:pt>
    <dgm:pt modelId="{490FF0ED-F75B-4E5C-9A3E-222CA2B42C32}" type="pres">
      <dgm:prSet presAssocID="{05DB1971-0FB4-4403-B771-4B9AAF3C7F33}" presName="level3hierChild" presStyleCnt="0"/>
      <dgm:spPr/>
    </dgm:pt>
    <dgm:pt modelId="{CB8B40A6-03AC-4C3E-970C-9B02A9807F82}" type="pres">
      <dgm:prSet presAssocID="{1A54B561-BEE6-479C-B90F-411BC35733E6}" presName="conn2-1" presStyleLbl="parChTrans1D3" presStyleIdx="6" presStyleCnt="7"/>
      <dgm:spPr/>
    </dgm:pt>
    <dgm:pt modelId="{85FA1534-070E-4A42-A67F-0010DE56437B}" type="pres">
      <dgm:prSet presAssocID="{1A54B561-BEE6-479C-B90F-411BC35733E6}" presName="connTx" presStyleLbl="parChTrans1D3" presStyleIdx="6" presStyleCnt="7"/>
      <dgm:spPr/>
    </dgm:pt>
    <dgm:pt modelId="{2DA27370-E995-47CA-AFE7-94038ED3689A}" type="pres">
      <dgm:prSet presAssocID="{45664358-EA39-4DE4-A13F-19C8D781356B}" presName="root2" presStyleCnt="0"/>
      <dgm:spPr/>
    </dgm:pt>
    <dgm:pt modelId="{C47613A9-9631-4B42-9342-7F45C49B7A4F}" type="pres">
      <dgm:prSet presAssocID="{45664358-EA39-4DE4-A13F-19C8D781356B}" presName="LevelTwoTextNode" presStyleLbl="node3" presStyleIdx="6" presStyleCnt="7" custLinFactNeighborX="-89" custLinFactNeighborY="15341">
        <dgm:presLayoutVars>
          <dgm:chPref val="3"/>
        </dgm:presLayoutVars>
      </dgm:prSet>
      <dgm:spPr/>
    </dgm:pt>
    <dgm:pt modelId="{ECE5D16C-331C-4C2E-9EBE-BD55B53F4DCA}" type="pres">
      <dgm:prSet presAssocID="{45664358-EA39-4DE4-A13F-19C8D781356B}" presName="level3hierChild" presStyleCnt="0"/>
      <dgm:spPr/>
    </dgm:pt>
  </dgm:ptLst>
  <dgm:cxnLst>
    <dgm:cxn modelId="{69D57701-85BC-4D63-81AA-BF202CF38D72}" type="presOf" srcId="{3023DDEB-913F-4664-8005-9CDCA5A0C1C1}" destId="{9BA21C36-56C3-41B4-8DCD-D79ED65F0A70}" srcOrd="0" destOrd="0" presId="urn:microsoft.com/office/officeart/2005/8/layout/hierarchy2"/>
    <dgm:cxn modelId="{DBF18E01-4DAA-4712-AD24-44988BD4ADD6}" srcId="{9DA95D88-AF6E-4309-84AF-70C41253F671}" destId="{05DB1971-0FB4-4403-B771-4B9AAF3C7F33}" srcOrd="3" destOrd="0" parTransId="{4FFEA37D-5542-42B2-9FD4-1FBF00E78194}" sibTransId="{7A347908-0619-4FA4-A865-9B64E8BE1A28}"/>
    <dgm:cxn modelId="{B9A16D12-9603-4D2A-B198-6BED832ED67B}" type="presOf" srcId="{53FEA562-6939-4DA7-A73B-885E800259A7}" destId="{2AA0E54B-06D9-4622-82B1-2C0007B69D9A}" srcOrd="1" destOrd="0" presId="urn:microsoft.com/office/officeart/2005/8/layout/hierarchy2"/>
    <dgm:cxn modelId="{A5BCA416-BC33-45A6-A3AE-2B64CAF0F3E9}" type="presOf" srcId="{D819BC25-57C7-4466-BE53-9FC36F1521A0}" destId="{F53B3C3B-1F1B-4AEB-81BD-DC206D3FCA33}" srcOrd="0" destOrd="0" presId="urn:microsoft.com/office/officeart/2005/8/layout/hierarchy2"/>
    <dgm:cxn modelId="{3D0DF816-9ABB-4695-A7AF-7A0FDBC9B947}" type="presOf" srcId="{840A1DF9-016C-4ACA-9C12-169136701499}" destId="{3D9B74D5-BB3D-4DE1-8377-6259BA507725}" srcOrd="1" destOrd="0" presId="urn:microsoft.com/office/officeart/2005/8/layout/hierarchy2"/>
    <dgm:cxn modelId="{EFC30417-694F-4710-ADB6-84271D09BC11}" type="presOf" srcId="{52B5128C-A0A8-47FC-A68F-27DB903EF4B4}" destId="{BFE3D448-DA42-4CD6-9878-E49FBFBAF898}" srcOrd="1" destOrd="0" presId="urn:microsoft.com/office/officeart/2005/8/layout/hierarchy2"/>
    <dgm:cxn modelId="{EEB08E18-5A29-46C6-8BE9-2B298C0569A2}" type="presOf" srcId="{4FFEA37D-5542-42B2-9FD4-1FBF00E78194}" destId="{13486D58-F858-4445-B44B-4B9DE6AAB40D}" srcOrd="1" destOrd="0" presId="urn:microsoft.com/office/officeart/2005/8/layout/hierarchy2"/>
    <dgm:cxn modelId="{193C3A1B-01CA-44FE-A80E-D9195E375D3E}" type="presOf" srcId="{61B80412-7D17-44DA-8BBF-9B4404970DA2}" destId="{C5EF4AA4-F8C9-489A-A061-98421FF52493}" srcOrd="0" destOrd="0" presId="urn:microsoft.com/office/officeart/2005/8/layout/hierarchy2"/>
    <dgm:cxn modelId="{E3CAA31B-6C7F-47A9-83DC-CD283F818C97}" type="presOf" srcId="{95848A83-1B0C-4720-84D0-889FC86299C1}" destId="{F25AD4C0-9CEA-453A-BE51-CFC857EFD4AE}" srcOrd="0" destOrd="0" presId="urn:microsoft.com/office/officeart/2005/8/layout/hierarchy2"/>
    <dgm:cxn modelId="{DF8D2621-C160-4BA4-94A5-71E301FCCCFB}" srcId="{2D1D055F-72C7-4BC0-B1BC-3C82F3C7F91D}" destId="{EB8A38D2-B7BA-4030-842F-9D74C24C2D67}" srcOrd="0" destOrd="0" parTransId="{B1BCF217-4C04-4393-B471-9DEFD7A3AE42}" sibTransId="{A415FCD2-E389-44AD-B970-50692B332CB4}"/>
    <dgm:cxn modelId="{3609E722-8A38-480D-9851-27E41DA2E8D7}" type="presOf" srcId="{6E659F29-D83C-4FA4-B63B-8751627ACA44}" destId="{69C53B34-490E-4D80-A783-4FFB8F56AC99}" srcOrd="1" destOrd="0" presId="urn:microsoft.com/office/officeart/2005/8/layout/hierarchy2"/>
    <dgm:cxn modelId="{E0E73823-02A8-4EAD-9F09-B9F6C9E606AC}" type="presOf" srcId="{B5C388B5-53E0-4F2A-995D-395842A4C42D}" destId="{D28FB272-40FC-48A4-8E7A-D73E96B28D5C}" srcOrd="0" destOrd="0" presId="urn:microsoft.com/office/officeart/2005/8/layout/hierarchy2"/>
    <dgm:cxn modelId="{49470F24-AB51-4B28-BD6F-871703A81435}" type="presOf" srcId="{E7B94EB7-B5BA-4449-B35F-B903CF21F8F6}" destId="{E5185897-1502-4D80-88EF-BBD6CC1E2DB7}" srcOrd="1" destOrd="0" presId="urn:microsoft.com/office/officeart/2005/8/layout/hierarchy2"/>
    <dgm:cxn modelId="{4EF86B25-7ACB-4991-BE24-39C098592189}" srcId="{EBEB85B4-BFFF-43E5-92C5-AE49D96340CF}" destId="{2AF86BD7-2DD7-4850-94DB-B67DDB25DB1F}" srcOrd="0" destOrd="0" parTransId="{E7B94EB7-B5BA-4449-B35F-B903CF21F8F6}" sibTransId="{AD166AAA-280C-4C75-BA0C-224F8AE9BCC6}"/>
    <dgm:cxn modelId="{1A6C6626-3577-45A5-965F-3B27ADF69F7D}" srcId="{9DA95D88-AF6E-4309-84AF-70C41253F671}" destId="{E7CF7514-037D-4D6E-BF3A-A43EA1FD3524}" srcOrd="0" destOrd="0" parTransId="{0450363E-B332-4E33-8A3A-9B0BD7AD77E2}" sibTransId="{0F34C536-7429-4014-8D05-882B26C63C28}"/>
    <dgm:cxn modelId="{B64FD126-50BE-441C-9D20-5E06C9DB826D}" type="presOf" srcId="{B5AB4CE0-A32F-4414-8E32-1F70A8BAE81F}" destId="{C12E9AE5-FCBB-48D1-B052-D3B73709BEDD}" srcOrd="0" destOrd="0" presId="urn:microsoft.com/office/officeart/2005/8/layout/hierarchy2"/>
    <dgm:cxn modelId="{AD2CE52A-231E-470A-A623-17C26741F021}" type="presOf" srcId="{0450363E-B332-4E33-8A3A-9B0BD7AD77E2}" destId="{19E065B8-255F-469D-A99A-42214410920B}" srcOrd="1" destOrd="0" presId="urn:microsoft.com/office/officeart/2005/8/layout/hierarchy2"/>
    <dgm:cxn modelId="{FB301D2E-15D0-4AE7-95F2-7C95A0E58629}" type="presOf" srcId="{2AF86BD7-2DD7-4850-94DB-B67DDB25DB1F}" destId="{DC7BC46C-934F-40CB-9CC3-ECE7C59BF028}" srcOrd="0" destOrd="0" presId="urn:microsoft.com/office/officeart/2005/8/layout/hierarchy2"/>
    <dgm:cxn modelId="{F02FD834-4C62-41AF-89D9-766238CA9928}" type="presOf" srcId="{E7CF7514-037D-4D6E-BF3A-A43EA1FD3524}" destId="{10326C3E-0233-453C-B1C5-341C017159D3}" srcOrd="0" destOrd="0" presId="urn:microsoft.com/office/officeart/2005/8/layout/hierarchy2"/>
    <dgm:cxn modelId="{A4519735-9295-42FE-9E34-B63B209DD09E}" type="presOf" srcId="{9DA95D88-AF6E-4309-84AF-70C41253F671}" destId="{DD753FE2-222D-4559-B179-1223918570B1}" srcOrd="0" destOrd="0" presId="urn:microsoft.com/office/officeart/2005/8/layout/hierarchy2"/>
    <dgm:cxn modelId="{EC52B638-0BBE-42DC-8F4A-50438AB0A34F}" type="presOf" srcId="{840A1DF9-016C-4ACA-9C12-169136701499}" destId="{D1609620-C25D-4541-B520-ECFC397164FC}" srcOrd="0" destOrd="0" presId="urn:microsoft.com/office/officeart/2005/8/layout/hierarchy2"/>
    <dgm:cxn modelId="{DE3D683A-CBE6-4634-9807-FB7B6F46EF1A}" type="presOf" srcId="{C353D0F7-EC00-4733-9D7E-4DE5D64E3927}" destId="{87F03A28-C06C-43F6-A73C-E95BD91E99E0}" srcOrd="1" destOrd="0" presId="urn:microsoft.com/office/officeart/2005/8/layout/hierarchy2"/>
    <dgm:cxn modelId="{05363D3E-D4C8-428E-A9A6-51F7E7880E01}" type="presOf" srcId="{C4DB0482-23E6-4089-BC3A-C46F628D4BA2}" destId="{026AFB13-33B8-4A20-BF02-12856E704887}" srcOrd="0" destOrd="0" presId="urn:microsoft.com/office/officeart/2005/8/layout/hierarchy2"/>
    <dgm:cxn modelId="{72489A5E-D439-4AD9-BFDC-DD2C0871AFF1}" type="presOf" srcId="{F01ACA78-63E7-4954-BFFE-3EA8A26822C6}" destId="{C3D4CC11-0E83-423A-90CF-7CE38D1A0463}" srcOrd="0" destOrd="0" presId="urn:microsoft.com/office/officeart/2005/8/layout/hierarchy2"/>
    <dgm:cxn modelId="{42C64B47-D6C0-4F59-AEBE-7208E555A21F}" type="presOf" srcId="{52B5128C-A0A8-47FC-A68F-27DB903EF4B4}" destId="{4125C689-BF6B-461C-B6EE-BA60F3B9DEFB}" srcOrd="0" destOrd="0" presId="urn:microsoft.com/office/officeart/2005/8/layout/hierarchy2"/>
    <dgm:cxn modelId="{533B7D68-A1C6-4560-B9F7-D3DA0C5A3CF1}" srcId="{B5AB4CE0-A32F-4414-8E32-1F70A8BAE81F}" destId="{B5C388B5-53E0-4F2A-995D-395842A4C42D}" srcOrd="0" destOrd="0" parTransId="{84E2D1B5-A28E-40D9-98E9-BF15BFF329B0}" sibTransId="{0E8C07B4-8943-4B5D-A8A2-968E740B1759}"/>
    <dgm:cxn modelId="{9A1CDC48-B066-4E7C-A6F6-5CD06E009ACA}" type="presOf" srcId="{5E698B49-03F1-4128-A057-401EA008170F}" destId="{33EA04DA-88AA-4ACE-B2BB-CB7AC08F5397}" srcOrd="1" destOrd="0" presId="urn:microsoft.com/office/officeart/2005/8/layout/hierarchy2"/>
    <dgm:cxn modelId="{69B7FB49-B6F2-42DF-9BF1-2C4CF29F2A6E}" type="presOf" srcId="{EBEB85B4-BFFF-43E5-92C5-AE49D96340CF}" destId="{6EAA74B7-25DE-42AC-9996-6B7323599291}" srcOrd="0" destOrd="0" presId="urn:microsoft.com/office/officeart/2005/8/layout/hierarchy2"/>
    <dgm:cxn modelId="{52E1714A-93F8-40E2-B52E-6C26F6EA1EDE}" type="presOf" srcId="{4FFEA37D-5542-42B2-9FD4-1FBF00E78194}" destId="{7150E5A2-CD39-4DFE-95A1-064B2564E916}" srcOrd="0" destOrd="0" presId="urn:microsoft.com/office/officeart/2005/8/layout/hierarchy2"/>
    <dgm:cxn modelId="{C3791C4C-8293-49B3-ACC8-07724A6F5A84}" srcId="{05DB1971-0FB4-4403-B771-4B9AAF3C7F33}" destId="{45664358-EA39-4DE4-A13F-19C8D781356B}" srcOrd="0" destOrd="0" parTransId="{1A54B561-BEE6-479C-B90F-411BC35733E6}" sibTransId="{2FAA7442-25A1-4AD0-AB8C-A5972A0455F7}"/>
    <dgm:cxn modelId="{AA1D364E-F8E3-4CDE-8839-51651443A0C7}" type="presOf" srcId="{7BE0517E-B837-4AFE-80A5-ED52DD732DA5}" destId="{D30CB832-EF30-43C0-9DF7-A2A15F8AFE15}" srcOrd="0" destOrd="0" presId="urn:microsoft.com/office/officeart/2005/8/layout/hierarchy2"/>
    <dgm:cxn modelId="{7304B76F-1D9A-4FE2-A2B6-4C22F2E82D52}" srcId="{E7CF7514-037D-4D6E-BF3A-A43EA1FD3524}" destId="{EBEB85B4-BFFF-43E5-92C5-AE49D96340CF}" srcOrd="0" destOrd="0" parTransId="{61B80412-7D17-44DA-8BBF-9B4404970DA2}" sibTransId="{389D1C6C-F3C9-4DCA-82D5-A24D0D97B413}"/>
    <dgm:cxn modelId="{67C3D373-8047-43ED-8496-AAC932BAA449}" type="presOf" srcId="{F025563F-9400-4CC9-9C75-3D7B9360CB56}" destId="{8A7D16D4-2C7B-4949-A3E8-0D07CFD2102B}" srcOrd="1" destOrd="0" presId="urn:microsoft.com/office/officeart/2005/8/layout/hierarchy2"/>
    <dgm:cxn modelId="{FB6B2C56-1742-4811-A85D-A1725215FDD8}" type="presOf" srcId="{DB1C30F3-B0EB-4F22-A443-C7FAE106E9E4}" destId="{0604292A-608A-4C92-BA24-4D52C8583EFD}" srcOrd="0" destOrd="0" presId="urn:microsoft.com/office/officeart/2005/8/layout/hierarchy2"/>
    <dgm:cxn modelId="{6325A778-9231-400E-BA45-1B33B4F9195F}" type="presOf" srcId="{C353D0F7-EC00-4733-9D7E-4DE5D64E3927}" destId="{5022AA89-A80C-468B-A737-397D64B2E96C}" srcOrd="0" destOrd="0" presId="urn:microsoft.com/office/officeart/2005/8/layout/hierarchy2"/>
    <dgm:cxn modelId="{716C3F7D-105A-4728-90B6-4ED153F7D851}" srcId="{DB1C30F3-B0EB-4F22-A443-C7FAE106E9E4}" destId="{9DA95D88-AF6E-4309-84AF-70C41253F671}" srcOrd="0" destOrd="0" parTransId="{8552910B-C61D-4B22-B896-0D3C1F79DF8F}" sibTransId="{AA03184E-465D-47A9-B943-BECB06C699A1}"/>
    <dgm:cxn modelId="{226D7582-E4C2-40E8-9119-D49C003175D3}" type="presOf" srcId="{3A12A912-F44C-45AF-A596-8A8E9ABEFE3A}" destId="{EAE9A2CC-C606-481F-AC47-88BEE9D58E58}" srcOrd="0" destOrd="0" presId="urn:microsoft.com/office/officeart/2005/8/layout/hierarchy2"/>
    <dgm:cxn modelId="{885C4D99-91D3-4B2F-AF6B-395ED1543FFB}" type="presOf" srcId="{38EA8D68-68FD-4D3D-A3D1-F2E08309293A}" destId="{1B8AECF8-D189-4A43-AE0A-2BDC65F1B06D}" srcOrd="0" destOrd="0" presId="urn:microsoft.com/office/officeart/2005/8/layout/hierarchy2"/>
    <dgm:cxn modelId="{1346149C-12C0-45EA-8ECD-F95719F7AB77}" type="presOf" srcId="{9CC4E522-A113-4D3E-B25F-1A59209DF2BD}" destId="{21390D20-21BF-463E-9A77-5496DD33AD2B}" srcOrd="1" destOrd="0" presId="urn:microsoft.com/office/officeart/2005/8/layout/hierarchy2"/>
    <dgm:cxn modelId="{48B748A5-D09F-4B2C-9211-FF8EEC0E1588}" type="presOf" srcId="{F025563F-9400-4CC9-9C75-3D7B9360CB56}" destId="{DE8FB8C0-4D35-4CC7-8638-504CAAE3773C}" srcOrd="0" destOrd="0" presId="urn:microsoft.com/office/officeart/2005/8/layout/hierarchy2"/>
    <dgm:cxn modelId="{38D915B0-5227-412F-99AF-CB988F0AA1A8}" type="presOf" srcId="{7BE0517E-B837-4AFE-80A5-ED52DD732DA5}" destId="{E752E10E-8580-4857-B088-CFB9F763C16B}" srcOrd="1" destOrd="0" presId="urn:microsoft.com/office/officeart/2005/8/layout/hierarchy2"/>
    <dgm:cxn modelId="{01CF8DB1-3567-480F-B1B2-C33AA645F370}" type="presOf" srcId="{95848A83-1B0C-4720-84D0-889FC86299C1}" destId="{722CB394-AFEF-4C4C-A48E-A7B9632E391E}" srcOrd="1" destOrd="0" presId="urn:microsoft.com/office/officeart/2005/8/layout/hierarchy2"/>
    <dgm:cxn modelId="{23D059B4-AB91-484A-8548-2A17E9E3FA1E}" type="presOf" srcId="{B1BCF217-4C04-4393-B471-9DEFD7A3AE42}" destId="{F8D71799-BC28-414B-959F-541328700D14}" srcOrd="0" destOrd="0" presId="urn:microsoft.com/office/officeart/2005/8/layout/hierarchy2"/>
    <dgm:cxn modelId="{271CD8B6-84BE-48F5-93A2-879B5959B814}" srcId="{B5AB4CE0-A32F-4414-8E32-1F70A8BAE81F}" destId="{38EA8D68-68FD-4D3D-A3D1-F2E08309293A}" srcOrd="1" destOrd="0" parTransId="{6E659F29-D83C-4FA4-B63B-8751627ACA44}" sibTransId="{EC81684C-92E0-4F38-8766-3433AEED44C6}"/>
    <dgm:cxn modelId="{E3E1E4B7-A702-42C0-B6A6-15B9E6640252}" type="presOf" srcId="{84E2D1B5-A28E-40D9-98E9-BF15BFF329B0}" destId="{BD974DE7-3AB2-4125-8662-ED2358914427}" srcOrd="1" destOrd="0" presId="urn:microsoft.com/office/officeart/2005/8/layout/hierarchy2"/>
    <dgm:cxn modelId="{38FEFDBB-DFFF-4704-A263-3646CEC24E41}" type="presOf" srcId="{1A54B561-BEE6-479C-B90F-411BC35733E6}" destId="{85FA1534-070E-4A42-A67F-0010DE56437B}" srcOrd="1" destOrd="0" presId="urn:microsoft.com/office/officeart/2005/8/layout/hierarchy2"/>
    <dgm:cxn modelId="{A6237CBC-C964-4169-BC31-269D9F869A47}" type="presOf" srcId="{B1C70932-5CC3-4A74-AEE3-7C0751D43FB2}" destId="{6DADF3A8-76A4-47E0-8A5B-988939C95705}" srcOrd="0" destOrd="0" presId="urn:microsoft.com/office/officeart/2005/8/layout/hierarchy2"/>
    <dgm:cxn modelId="{C3991CC0-3A20-45CD-BCBF-0B5B4092FAD2}" type="presOf" srcId="{84E2D1B5-A28E-40D9-98E9-BF15BFF329B0}" destId="{B3F244C2-D843-4B29-B3C9-A2652D604ADB}" srcOrd="0" destOrd="0" presId="urn:microsoft.com/office/officeart/2005/8/layout/hierarchy2"/>
    <dgm:cxn modelId="{218D99C5-25D1-426A-9BD0-449AFD45362A}" type="presOf" srcId="{0450363E-B332-4E33-8A3A-9B0BD7AD77E2}" destId="{1C3C713E-4C5D-4233-98BA-E8F984E235BC}" srcOrd="0" destOrd="0" presId="urn:microsoft.com/office/officeart/2005/8/layout/hierarchy2"/>
    <dgm:cxn modelId="{75846EC6-6E32-4E32-A26A-2E1357417355}" type="presOf" srcId="{53FEA562-6939-4DA7-A73B-885E800259A7}" destId="{158852F9-77E5-4DE5-871E-07337FA06985}" srcOrd="0" destOrd="0" presId="urn:microsoft.com/office/officeart/2005/8/layout/hierarchy2"/>
    <dgm:cxn modelId="{9BA189C6-D1CA-4D43-B900-4F68033B7CCC}" type="presOf" srcId="{E7B94EB7-B5BA-4449-B35F-B903CF21F8F6}" destId="{AC5B5DA7-0F9D-4B71-8637-59D105E95A06}" srcOrd="0" destOrd="0" presId="urn:microsoft.com/office/officeart/2005/8/layout/hierarchy2"/>
    <dgm:cxn modelId="{8630C6C7-2E61-46F7-8CD8-092348B1B036}" srcId="{2D1D055F-72C7-4BC0-B1BC-3C82F3C7F91D}" destId="{F322A3A5-8788-4DD0-A89E-811F2556DF96}" srcOrd="1" destOrd="0" parTransId="{5E698B49-03F1-4128-A057-401EA008170F}" sibTransId="{518B5F46-F03F-4C6B-9FCB-306D0E95B529}"/>
    <dgm:cxn modelId="{5CC5CECF-6AFB-4C42-890C-1A733D19AE26}" type="presOf" srcId="{6E659F29-D83C-4FA4-B63B-8751627ACA44}" destId="{8192E980-A242-45A5-9E7E-AAF1D64B62D4}" srcOrd="0" destOrd="0" presId="urn:microsoft.com/office/officeart/2005/8/layout/hierarchy2"/>
    <dgm:cxn modelId="{340C22D3-0F33-4073-AA4E-8818C928D1B7}" type="presOf" srcId="{3A12A912-F44C-45AF-A596-8A8E9ABEFE3A}" destId="{964967F7-8F80-4FF4-BF33-0CA5C98174FD}" srcOrd="1" destOrd="0" presId="urn:microsoft.com/office/officeart/2005/8/layout/hierarchy2"/>
    <dgm:cxn modelId="{1381F7D5-1E49-44E1-8C38-842BC2A78AF7}" srcId="{E7CF7514-037D-4D6E-BF3A-A43EA1FD3524}" destId="{D819BC25-57C7-4466-BE53-9FC36F1521A0}" srcOrd="1" destOrd="0" parTransId="{F025563F-9400-4CC9-9C75-3D7B9360CB56}" sibTransId="{D0223EF4-8E16-44F7-8869-273631476E54}"/>
    <dgm:cxn modelId="{927ABAD9-5659-44A9-87D4-A987C0FC0E76}" srcId="{EB8A38D2-B7BA-4030-842F-9D74C24C2D67}" destId="{F01ACA78-63E7-4954-BFFE-3EA8A26822C6}" srcOrd="0" destOrd="0" parTransId="{95848A83-1B0C-4720-84D0-889FC86299C1}" sibTransId="{D9AB0780-61F1-4DE6-A843-CB116F04414A}"/>
    <dgm:cxn modelId="{3ACFD0DA-4641-4A8F-8AB8-D05B7FC5A076}" type="presOf" srcId="{9CC4E522-A113-4D3E-B25F-1A59209DF2BD}" destId="{C34DEE2E-070E-45D5-85AF-047092990D6F}" srcOrd="0" destOrd="0" presId="urn:microsoft.com/office/officeart/2005/8/layout/hierarchy2"/>
    <dgm:cxn modelId="{314922DC-E85D-4648-8E8A-F1D3DA22C974}" type="presOf" srcId="{61B80412-7D17-44DA-8BBF-9B4404970DA2}" destId="{A076CA6A-06F6-4D09-BE3F-12D9670A578B}" srcOrd="1" destOrd="0" presId="urn:microsoft.com/office/officeart/2005/8/layout/hierarchy2"/>
    <dgm:cxn modelId="{7ACC36DC-3FF1-4E69-B2A2-61EF98EA5A3D}" srcId="{38EA8D68-68FD-4D3D-A3D1-F2E08309293A}" destId="{3023DDEB-913F-4664-8005-9CDCA5A0C1C1}" srcOrd="0" destOrd="0" parTransId="{52B5128C-A0A8-47FC-A68F-27DB903EF4B4}" sibTransId="{0AF8A089-731D-4467-A031-EAD9129C3421}"/>
    <dgm:cxn modelId="{9D8E50E0-CEDB-4F39-B53E-5C7A01BF9DF8}" type="presOf" srcId="{F322A3A5-8788-4DD0-A89E-811F2556DF96}" destId="{7BB5190A-04CF-43E4-9DC8-66DEDD462B6F}" srcOrd="0" destOrd="0" presId="urn:microsoft.com/office/officeart/2005/8/layout/hierarchy2"/>
    <dgm:cxn modelId="{7D1563E6-EC08-4BF9-A4DF-9DC747F4A409}" srcId="{F322A3A5-8788-4DD0-A89E-811F2556DF96}" destId="{CCE1C2DE-645F-4E07-A2E2-1725D10114B4}" srcOrd="0" destOrd="0" parTransId="{3A12A912-F44C-45AF-A596-8A8E9ABEFE3A}" sibTransId="{478F22D7-4AEA-436B-AF78-9522B7B8D59B}"/>
    <dgm:cxn modelId="{ADBE52E8-7E6B-4407-A6B4-B48CC5CDA7B2}" type="presOf" srcId="{5E698B49-03F1-4128-A057-401EA008170F}" destId="{C5BE9514-5EE0-47F9-97E6-15A864E5CBC1}" srcOrd="0" destOrd="0" presId="urn:microsoft.com/office/officeart/2005/8/layout/hierarchy2"/>
    <dgm:cxn modelId="{DCCFEBEA-E31E-4130-9494-0823C09A0F0F}" srcId="{9DA95D88-AF6E-4309-84AF-70C41253F671}" destId="{B5AB4CE0-A32F-4414-8E32-1F70A8BAE81F}" srcOrd="1" destOrd="0" parTransId="{7BE0517E-B837-4AFE-80A5-ED52DD732DA5}" sibTransId="{CD147D46-C662-481B-8A15-82827B494162}"/>
    <dgm:cxn modelId="{B85B15EB-962A-42BF-87C7-428511F5D944}" type="presOf" srcId="{49F24654-F098-4CA0-9F80-DCF39D9DD842}" destId="{3280C88D-F999-4581-B650-FEDDDA8532AC}" srcOrd="0" destOrd="0" presId="urn:microsoft.com/office/officeart/2005/8/layout/hierarchy2"/>
    <dgm:cxn modelId="{ABA617EC-91DD-4B1D-883F-19414A3D8113}" type="presOf" srcId="{45664358-EA39-4DE4-A13F-19C8D781356B}" destId="{C47613A9-9631-4B42-9342-7F45C49B7A4F}" srcOrd="0" destOrd="0" presId="urn:microsoft.com/office/officeart/2005/8/layout/hierarchy2"/>
    <dgm:cxn modelId="{6D3662EC-8427-4AD0-B414-4550578C9C5D}" srcId="{9DA95D88-AF6E-4309-84AF-70C41253F671}" destId="{2D1D055F-72C7-4BC0-B1BC-3C82F3C7F91D}" srcOrd="2" destOrd="0" parTransId="{53FEA562-6939-4DA7-A73B-885E800259A7}" sibTransId="{9EEA19BB-EE88-4F5B-A75D-CCA4B53E68D8}"/>
    <dgm:cxn modelId="{BDD7B0EC-B849-4240-AE05-9F0FBC2652F5}" srcId="{B5C388B5-53E0-4F2A-995D-395842A4C42D}" destId="{49F24654-F098-4CA0-9F80-DCF39D9DD842}" srcOrd="0" destOrd="0" parTransId="{9CC4E522-A113-4D3E-B25F-1A59209DF2BD}" sibTransId="{1618A4E3-5D80-488B-B554-86B08C38649A}"/>
    <dgm:cxn modelId="{281903F2-28C1-4DF9-BD8C-46BB1A39DB68}" type="presOf" srcId="{B1BCF217-4C04-4393-B471-9DEFD7A3AE42}" destId="{BEA48AC6-989B-4D32-92E6-0163F8B7E7CE}" srcOrd="1" destOrd="0" presId="urn:microsoft.com/office/officeart/2005/8/layout/hierarchy2"/>
    <dgm:cxn modelId="{10ED31F2-7EF6-4B37-A261-71AF49C4C295}" type="presOf" srcId="{1A54B561-BEE6-479C-B90F-411BC35733E6}" destId="{CB8B40A6-03AC-4C3E-970C-9B02A9807F82}" srcOrd="0" destOrd="0" presId="urn:microsoft.com/office/officeart/2005/8/layout/hierarchy2"/>
    <dgm:cxn modelId="{DD5378F5-D484-44F0-B858-F0E8659C2923}" srcId="{C4DB0482-23E6-4089-BC3A-C46F628D4BA2}" destId="{B1C70932-5CC3-4A74-AEE3-7C0751D43FB2}" srcOrd="0" destOrd="0" parTransId="{C353D0F7-EC00-4733-9D7E-4DE5D64E3927}" sibTransId="{B99D3A97-9D5E-4636-B23C-AC6E83BB23A4}"/>
    <dgm:cxn modelId="{02EA08F6-D101-4E01-A75D-54080027C038}" srcId="{D819BC25-57C7-4466-BE53-9FC36F1521A0}" destId="{C4DB0482-23E6-4089-BC3A-C46F628D4BA2}" srcOrd="0" destOrd="0" parTransId="{840A1DF9-016C-4ACA-9C12-169136701499}" sibTransId="{92C7AF1A-B540-49C8-8F4D-9B44333C281C}"/>
    <dgm:cxn modelId="{7974C2F8-F344-4576-9603-7372C19D2896}" type="presOf" srcId="{05DB1971-0FB4-4403-B771-4B9AAF3C7F33}" destId="{C321BDF8-8D99-437B-BBFB-37539F3214E8}" srcOrd="0" destOrd="0" presId="urn:microsoft.com/office/officeart/2005/8/layout/hierarchy2"/>
    <dgm:cxn modelId="{7EBB3EF9-5E7F-4EC4-AB64-723E2EB0B610}" type="presOf" srcId="{2D1D055F-72C7-4BC0-B1BC-3C82F3C7F91D}" destId="{319B2C68-F105-4EB0-80DC-DB82C5D9AE34}" srcOrd="0" destOrd="0" presId="urn:microsoft.com/office/officeart/2005/8/layout/hierarchy2"/>
    <dgm:cxn modelId="{6CA274F9-282E-42F5-BC73-58395F599C13}" type="presOf" srcId="{EB8A38D2-B7BA-4030-842F-9D74C24C2D67}" destId="{B7C86834-8723-4DAD-9AD0-A397EADB5F76}" srcOrd="0" destOrd="0" presId="urn:microsoft.com/office/officeart/2005/8/layout/hierarchy2"/>
    <dgm:cxn modelId="{478DEBFD-B40B-4527-B39D-A385851CE1FD}" type="presOf" srcId="{CCE1C2DE-645F-4E07-A2E2-1725D10114B4}" destId="{B4DD0A1C-83B1-4FF6-B033-AFF154FA595C}" srcOrd="0" destOrd="0" presId="urn:microsoft.com/office/officeart/2005/8/layout/hierarchy2"/>
    <dgm:cxn modelId="{07B6EDAD-F484-47C7-B5B8-AE874820EFF4}" type="presParOf" srcId="{0604292A-608A-4C92-BA24-4D52C8583EFD}" destId="{0D71E209-F969-4E7F-B8E6-47874BF077B2}" srcOrd="0" destOrd="0" presId="urn:microsoft.com/office/officeart/2005/8/layout/hierarchy2"/>
    <dgm:cxn modelId="{4C241D15-022D-4DC0-B197-F7BADCE292CD}" type="presParOf" srcId="{0D71E209-F969-4E7F-B8E6-47874BF077B2}" destId="{DD753FE2-222D-4559-B179-1223918570B1}" srcOrd="0" destOrd="0" presId="urn:microsoft.com/office/officeart/2005/8/layout/hierarchy2"/>
    <dgm:cxn modelId="{2E55CF58-DD0C-44D7-9A6B-7BFC25DBD0BB}" type="presParOf" srcId="{0D71E209-F969-4E7F-B8E6-47874BF077B2}" destId="{581B631D-AE53-4BFA-A88A-2AF519006E20}" srcOrd="1" destOrd="0" presId="urn:microsoft.com/office/officeart/2005/8/layout/hierarchy2"/>
    <dgm:cxn modelId="{B8603372-3F7C-41B1-90BB-E6C61E46690A}" type="presParOf" srcId="{581B631D-AE53-4BFA-A88A-2AF519006E20}" destId="{1C3C713E-4C5D-4233-98BA-E8F984E235BC}" srcOrd="0" destOrd="0" presId="urn:microsoft.com/office/officeart/2005/8/layout/hierarchy2"/>
    <dgm:cxn modelId="{A962788E-A909-4EC8-9581-07E9247B72F9}" type="presParOf" srcId="{1C3C713E-4C5D-4233-98BA-E8F984E235BC}" destId="{19E065B8-255F-469D-A99A-42214410920B}" srcOrd="0" destOrd="0" presId="urn:microsoft.com/office/officeart/2005/8/layout/hierarchy2"/>
    <dgm:cxn modelId="{55BBB542-C025-46DA-A5DF-A0EE6347743F}" type="presParOf" srcId="{581B631D-AE53-4BFA-A88A-2AF519006E20}" destId="{D8DACF46-BEC6-4E1D-AED7-E6897B88A737}" srcOrd="1" destOrd="0" presId="urn:microsoft.com/office/officeart/2005/8/layout/hierarchy2"/>
    <dgm:cxn modelId="{EEC371D0-D4D8-43DC-B658-4353139416CA}" type="presParOf" srcId="{D8DACF46-BEC6-4E1D-AED7-E6897B88A737}" destId="{10326C3E-0233-453C-B1C5-341C017159D3}" srcOrd="0" destOrd="0" presId="urn:microsoft.com/office/officeart/2005/8/layout/hierarchy2"/>
    <dgm:cxn modelId="{C2BB6D8B-2CBB-4AB3-8463-C41756517B67}" type="presParOf" srcId="{D8DACF46-BEC6-4E1D-AED7-E6897B88A737}" destId="{EAB6EED3-6B13-454D-8929-B4B88CB9C0C5}" srcOrd="1" destOrd="0" presId="urn:microsoft.com/office/officeart/2005/8/layout/hierarchy2"/>
    <dgm:cxn modelId="{71264EEA-8710-4AD8-A6DD-839AF67BE7A9}" type="presParOf" srcId="{EAB6EED3-6B13-454D-8929-B4B88CB9C0C5}" destId="{C5EF4AA4-F8C9-489A-A061-98421FF52493}" srcOrd="0" destOrd="0" presId="urn:microsoft.com/office/officeart/2005/8/layout/hierarchy2"/>
    <dgm:cxn modelId="{D7EA77E0-4CD7-4B8B-B8FC-3ACB04C69C99}" type="presParOf" srcId="{C5EF4AA4-F8C9-489A-A061-98421FF52493}" destId="{A076CA6A-06F6-4D09-BE3F-12D9670A578B}" srcOrd="0" destOrd="0" presId="urn:microsoft.com/office/officeart/2005/8/layout/hierarchy2"/>
    <dgm:cxn modelId="{5D2B8F25-F5C0-4251-85C9-21A181FAEDDB}" type="presParOf" srcId="{EAB6EED3-6B13-454D-8929-B4B88CB9C0C5}" destId="{D8A5F3E1-CEA8-4230-A53A-5D5374B49D08}" srcOrd="1" destOrd="0" presId="urn:microsoft.com/office/officeart/2005/8/layout/hierarchy2"/>
    <dgm:cxn modelId="{C833B334-FABF-49D6-A410-16C89E415457}" type="presParOf" srcId="{D8A5F3E1-CEA8-4230-A53A-5D5374B49D08}" destId="{6EAA74B7-25DE-42AC-9996-6B7323599291}" srcOrd="0" destOrd="0" presId="urn:microsoft.com/office/officeart/2005/8/layout/hierarchy2"/>
    <dgm:cxn modelId="{5C1A3C63-D684-4872-9588-AE77851BE1A2}" type="presParOf" srcId="{D8A5F3E1-CEA8-4230-A53A-5D5374B49D08}" destId="{C450F8C8-C0FD-4AB2-9108-512FBA0728B0}" srcOrd="1" destOrd="0" presId="urn:microsoft.com/office/officeart/2005/8/layout/hierarchy2"/>
    <dgm:cxn modelId="{E3347CA2-ED20-4CE8-82CD-22AE8AB06632}" type="presParOf" srcId="{C450F8C8-C0FD-4AB2-9108-512FBA0728B0}" destId="{AC5B5DA7-0F9D-4B71-8637-59D105E95A06}" srcOrd="0" destOrd="0" presId="urn:microsoft.com/office/officeart/2005/8/layout/hierarchy2"/>
    <dgm:cxn modelId="{C55E3898-D8B8-46DE-83E7-A648A92AD5A6}" type="presParOf" srcId="{AC5B5DA7-0F9D-4B71-8637-59D105E95A06}" destId="{E5185897-1502-4D80-88EF-BBD6CC1E2DB7}" srcOrd="0" destOrd="0" presId="urn:microsoft.com/office/officeart/2005/8/layout/hierarchy2"/>
    <dgm:cxn modelId="{CE7F7DCE-8FD9-4A29-BDE9-605805D99303}" type="presParOf" srcId="{C450F8C8-C0FD-4AB2-9108-512FBA0728B0}" destId="{5A44BE66-FCD2-4E97-B591-FA28253E9CDA}" srcOrd="1" destOrd="0" presId="urn:microsoft.com/office/officeart/2005/8/layout/hierarchy2"/>
    <dgm:cxn modelId="{1DDC7298-1EB9-4DBD-970B-8DC9A905F62E}" type="presParOf" srcId="{5A44BE66-FCD2-4E97-B591-FA28253E9CDA}" destId="{DC7BC46C-934F-40CB-9CC3-ECE7C59BF028}" srcOrd="0" destOrd="0" presId="urn:microsoft.com/office/officeart/2005/8/layout/hierarchy2"/>
    <dgm:cxn modelId="{2787D030-F66F-4CB4-A654-EE43402B4C68}" type="presParOf" srcId="{5A44BE66-FCD2-4E97-B591-FA28253E9CDA}" destId="{BB9DAC50-B079-4C39-A975-835DDD95E389}" srcOrd="1" destOrd="0" presId="urn:microsoft.com/office/officeart/2005/8/layout/hierarchy2"/>
    <dgm:cxn modelId="{812E97CD-52FD-413E-BF48-DB83B1C189B1}" type="presParOf" srcId="{EAB6EED3-6B13-454D-8929-B4B88CB9C0C5}" destId="{DE8FB8C0-4D35-4CC7-8638-504CAAE3773C}" srcOrd="2" destOrd="0" presId="urn:microsoft.com/office/officeart/2005/8/layout/hierarchy2"/>
    <dgm:cxn modelId="{51F41FEB-12A1-4E33-96BC-D0D6F9BCD5C9}" type="presParOf" srcId="{DE8FB8C0-4D35-4CC7-8638-504CAAE3773C}" destId="{8A7D16D4-2C7B-4949-A3E8-0D07CFD2102B}" srcOrd="0" destOrd="0" presId="urn:microsoft.com/office/officeart/2005/8/layout/hierarchy2"/>
    <dgm:cxn modelId="{D963299F-CE9B-4F3D-B62A-091BBC556E5A}" type="presParOf" srcId="{EAB6EED3-6B13-454D-8929-B4B88CB9C0C5}" destId="{B9D40EAE-0241-4F0A-8F5F-A0D6375C970F}" srcOrd="3" destOrd="0" presId="urn:microsoft.com/office/officeart/2005/8/layout/hierarchy2"/>
    <dgm:cxn modelId="{8F18BB13-A05C-40C4-9A8D-66579AF966FC}" type="presParOf" srcId="{B9D40EAE-0241-4F0A-8F5F-A0D6375C970F}" destId="{F53B3C3B-1F1B-4AEB-81BD-DC206D3FCA33}" srcOrd="0" destOrd="0" presId="urn:microsoft.com/office/officeart/2005/8/layout/hierarchy2"/>
    <dgm:cxn modelId="{DF5275B8-E053-4F7F-BB35-E005873AF44F}" type="presParOf" srcId="{B9D40EAE-0241-4F0A-8F5F-A0D6375C970F}" destId="{ECFA48C2-D9A1-40B9-8347-02EB5086E22E}" srcOrd="1" destOrd="0" presId="urn:microsoft.com/office/officeart/2005/8/layout/hierarchy2"/>
    <dgm:cxn modelId="{C3E9A4A9-9EAF-406F-98C8-7D1243316003}" type="presParOf" srcId="{ECFA48C2-D9A1-40B9-8347-02EB5086E22E}" destId="{D1609620-C25D-4541-B520-ECFC397164FC}" srcOrd="0" destOrd="0" presId="urn:microsoft.com/office/officeart/2005/8/layout/hierarchy2"/>
    <dgm:cxn modelId="{034DC1E4-FE55-458E-90B3-D6704D1ED78B}" type="presParOf" srcId="{D1609620-C25D-4541-B520-ECFC397164FC}" destId="{3D9B74D5-BB3D-4DE1-8377-6259BA507725}" srcOrd="0" destOrd="0" presId="urn:microsoft.com/office/officeart/2005/8/layout/hierarchy2"/>
    <dgm:cxn modelId="{2298CB31-5164-4C3C-B445-BC2E3DD07AFF}" type="presParOf" srcId="{ECFA48C2-D9A1-40B9-8347-02EB5086E22E}" destId="{9CFC6622-376F-4348-B3E8-96D0EBBD62A0}" srcOrd="1" destOrd="0" presId="urn:microsoft.com/office/officeart/2005/8/layout/hierarchy2"/>
    <dgm:cxn modelId="{B0FFC977-14D6-4F1B-A546-37E78CF63520}" type="presParOf" srcId="{9CFC6622-376F-4348-B3E8-96D0EBBD62A0}" destId="{026AFB13-33B8-4A20-BF02-12856E704887}" srcOrd="0" destOrd="0" presId="urn:microsoft.com/office/officeart/2005/8/layout/hierarchy2"/>
    <dgm:cxn modelId="{11A0CD73-383F-46B2-BBA3-E140CAAA0CDF}" type="presParOf" srcId="{9CFC6622-376F-4348-B3E8-96D0EBBD62A0}" destId="{84C3F6FA-AA73-4537-A72D-89DC2A29AFC6}" srcOrd="1" destOrd="0" presId="urn:microsoft.com/office/officeart/2005/8/layout/hierarchy2"/>
    <dgm:cxn modelId="{1C62932E-666D-41FA-B6CF-07117275423E}" type="presParOf" srcId="{84C3F6FA-AA73-4537-A72D-89DC2A29AFC6}" destId="{5022AA89-A80C-468B-A737-397D64B2E96C}" srcOrd="0" destOrd="0" presId="urn:microsoft.com/office/officeart/2005/8/layout/hierarchy2"/>
    <dgm:cxn modelId="{0C51DEDD-4AEA-43AB-AC65-B08B1AEBF1D1}" type="presParOf" srcId="{5022AA89-A80C-468B-A737-397D64B2E96C}" destId="{87F03A28-C06C-43F6-A73C-E95BD91E99E0}" srcOrd="0" destOrd="0" presId="urn:microsoft.com/office/officeart/2005/8/layout/hierarchy2"/>
    <dgm:cxn modelId="{A5DD565F-ED75-487D-B6E9-023443ED9210}" type="presParOf" srcId="{84C3F6FA-AA73-4537-A72D-89DC2A29AFC6}" destId="{3514DE40-5347-4DC1-9967-3527833BABD1}" srcOrd="1" destOrd="0" presId="urn:microsoft.com/office/officeart/2005/8/layout/hierarchy2"/>
    <dgm:cxn modelId="{7D099EF0-A095-498D-B54A-E3BF6BFDFF41}" type="presParOf" srcId="{3514DE40-5347-4DC1-9967-3527833BABD1}" destId="{6DADF3A8-76A4-47E0-8A5B-988939C95705}" srcOrd="0" destOrd="0" presId="urn:microsoft.com/office/officeart/2005/8/layout/hierarchy2"/>
    <dgm:cxn modelId="{AC72962B-AB87-4CCB-BF6C-9599EEA53838}" type="presParOf" srcId="{3514DE40-5347-4DC1-9967-3527833BABD1}" destId="{1F2573BB-A7E7-4D78-9838-1C706ED89200}" srcOrd="1" destOrd="0" presId="urn:microsoft.com/office/officeart/2005/8/layout/hierarchy2"/>
    <dgm:cxn modelId="{0FD3E8A4-99F9-4FAE-A6E9-C8DE9055AF33}" type="presParOf" srcId="{581B631D-AE53-4BFA-A88A-2AF519006E20}" destId="{D30CB832-EF30-43C0-9DF7-A2A15F8AFE15}" srcOrd="2" destOrd="0" presId="urn:microsoft.com/office/officeart/2005/8/layout/hierarchy2"/>
    <dgm:cxn modelId="{386BC364-6918-4B31-B78D-E8BCE070336C}" type="presParOf" srcId="{D30CB832-EF30-43C0-9DF7-A2A15F8AFE15}" destId="{E752E10E-8580-4857-B088-CFB9F763C16B}" srcOrd="0" destOrd="0" presId="urn:microsoft.com/office/officeart/2005/8/layout/hierarchy2"/>
    <dgm:cxn modelId="{09CA9C8F-5F75-4012-A95C-FEF59DD0024A}" type="presParOf" srcId="{581B631D-AE53-4BFA-A88A-2AF519006E20}" destId="{D3CA67C6-2ED1-4B5B-909B-73DE1032F099}" srcOrd="3" destOrd="0" presId="urn:microsoft.com/office/officeart/2005/8/layout/hierarchy2"/>
    <dgm:cxn modelId="{7E585E66-AB8E-441E-A6AF-59665A00E870}" type="presParOf" srcId="{D3CA67C6-2ED1-4B5B-909B-73DE1032F099}" destId="{C12E9AE5-FCBB-48D1-B052-D3B73709BEDD}" srcOrd="0" destOrd="0" presId="urn:microsoft.com/office/officeart/2005/8/layout/hierarchy2"/>
    <dgm:cxn modelId="{56B0EDB4-42F0-448B-8C65-352C8FC6136B}" type="presParOf" srcId="{D3CA67C6-2ED1-4B5B-909B-73DE1032F099}" destId="{52909781-ECC2-4521-A212-6F1F42608F7B}" srcOrd="1" destOrd="0" presId="urn:microsoft.com/office/officeart/2005/8/layout/hierarchy2"/>
    <dgm:cxn modelId="{06D1F3B8-A5E5-4EE5-AB3C-83145EB62870}" type="presParOf" srcId="{52909781-ECC2-4521-A212-6F1F42608F7B}" destId="{B3F244C2-D843-4B29-B3C9-A2652D604ADB}" srcOrd="0" destOrd="0" presId="urn:microsoft.com/office/officeart/2005/8/layout/hierarchy2"/>
    <dgm:cxn modelId="{54180DFD-FED1-41B6-865D-ECB9D792F20B}" type="presParOf" srcId="{B3F244C2-D843-4B29-B3C9-A2652D604ADB}" destId="{BD974DE7-3AB2-4125-8662-ED2358914427}" srcOrd="0" destOrd="0" presId="urn:microsoft.com/office/officeart/2005/8/layout/hierarchy2"/>
    <dgm:cxn modelId="{A65AC471-DEAB-4569-9634-599659307FDF}" type="presParOf" srcId="{52909781-ECC2-4521-A212-6F1F42608F7B}" destId="{BAF6B101-729D-496C-8241-C11C91A68BB1}" srcOrd="1" destOrd="0" presId="urn:microsoft.com/office/officeart/2005/8/layout/hierarchy2"/>
    <dgm:cxn modelId="{7EE53D7E-41D5-48F1-AC75-2158F71F9DAD}" type="presParOf" srcId="{BAF6B101-729D-496C-8241-C11C91A68BB1}" destId="{D28FB272-40FC-48A4-8E7A-D73E96B28D5C}" srcOrd="0" destOrd="0" presId="urn:microsoft.com/office/officeart/2005/8/layout/hierarchy2"/>
    <dgm:cxn modelId="{8C7074EE-EB58-4830-B354-AB506F79FD4D}" type="presParOf" srcId="{BAF6B101-729D-496C-8241-C11C91A68BB1}" destId="{EDF27538-25BB-4048-8D41-A2E235FFC784}" srcOrd="1" destOrd="0" presId="urn:microsoft.com/office/officeart/2005/8/layout/hierarchy2"/>
    <dgm:cxn modelId="{963DCCF0-77E9-43D4-B9C1-A35EEAA7A511}" type="presParOf" srcId="{EDF27538-25BB-4048-8D41-A2E235FFC784}" destId="{C34DEE2E-070E-45D5-85AF-047092990D6F}" srcOrd="0" destOrd="0" presId="urn:microsoft.com/office/officeart/2005/8/layout/hierarchy2"/>
    <dgm:cxn modelId="{FCA9D95B-5BF7-495A-B7C1-BB6954F0EBB0}" type="presParOf" srcId="{C34DEE2E-070E-45D5-85AF-047092990D6F}" destId="{21390D20-21BF-463E-9A77-5496DD33AD2B}" srcOrd="0" destOrd="0" presId="urn:microsoft.com/office/officeart/2005/8/layout/hierarchy2"/>
    <dgm:cxn modelId="{7F73C4E3-D7C8-4EC9-8C6A-2A672D1877A9}" type="presParOf" srcId="{EDF27538-25BB-4048-8D41-A2E235FFC784}" destId="{2BC391D8-CC33-4F3F-AEA2-B0458CF75F04}" srcOrd="1" destOrd="0" presId="urn:microsoft.com/office/officeart/2005/8/layout/hierarchy2"/>
    <dgm:cxn modelId="{17804C6E-F59E-44CC-B3F7-94518867DD2C}" type="presParOf" srcId="{2BC391D8-CC33-4F3F-AEA2-B0458CF75F04}" destId="{3280C88D-F999-4581-B650-FEDDDA8532AC}" srcOrd="0" destOrd="0" presId="urn:microsoft.com/office/officeart/2005/8/layout/hierarchy2"/>
    <dgm:cxn modelId="{2A7D2F57-6DDB-451D-AE10-C6A84E6F8370}" type="presParOf" srcId="{2BC391D8-CC33-4F3F-AEA2-B0458CF75F04}" destId="{CF243EEA-148D-40DD-8DBF-1ADAE2D48AFA}" srcOrd="1" destOrd="0" presId="urn:microsoft.com/office/officeart/2005/8/layout/hierarchy2"/>
    <dgm:cxn modelId="{0123BE01-2EA1-4A57-8447-F2BCEA78B59B}" type="presParOf" srcId="{52909781-ECC2-4521-A212-6F1F42608F7B}" destId="{8192E980-A242-45A5-9E7E-AAF1D64B62D4}" srcOrd="2" destOrd="0" presId="urn:microsoft.com/office/officeart/2005/8/layout/hierarchy2"/>
    <dgm:cxn modelId="{032FD4FE-263F-443C-8431-AE01BC89DDBB}" type="presParOf" srcId="{8192E980-A242-45A5-9E7E-AAF1D64B62D4}" destId="{69C53B34-490E-4D80-A783-4FFB8F56AC99}" srcOrd="0" destOrd="0" presId="urn:microsoft.com/office/officeart/2005/8/layout/hierarchy2"/>
    <dgm:cxn modelId="{A72968F7-6227-4A1F-9F27-69890A7516BF}" type="presParOf" srcId="{52909781-ECC2-4521-A212-6F1F42608F7B}" destId="{C060D33F-E139-47B1-A7F4-5B4CD462268F}" srcOrd="3" destOrd="0" presId="urn:microsoft.com/office/officeart/2005/8/layout/hierarchy2"/>
    <dgm:cxn modelId="{155DD758-253B-493A-87D6-FE626D18D8B1}" type="presParOf" srcId="{C060D33F-E139-47B1-A7F4-5B4CD462268F}" destId="{1B8AECF8-D189-4A43-AE0A-2BDC65F1B06D}" srcOrd="0" destOrd="0" presId="urn:microsoft.com/office/officeart/2005/8/layout/hierarchy2"/>
    <dgm:cxn modelId="{9E58A73A-5208-4427-BF39-1345C1703E31}" type="presParOf" srcId="{C060D33F-E139-47B1-A7F4-5B4CD462268F}" destId="{15488B86-3B84-4A4F-B206-4C1B34E4A94E}" srcOrd="1" destOrd="0" presId="urn:microsoft.com/office/officeart/2005/8/layout/hierarchy2"/>
    <dgm:cxn modelId="{B48DA2BA-4510-4B63-BBA3-D736CAE5BC94}" type="presParOf" srcId="{15488B86-3B84-4A4F-B206-4C1B34E4A94E}" destId="{4125C689-BF6B-461C-B6EE-BA60F3B9DEFB}" srcOrd="0" destOrd="0" presId="urn:microsoft.com/office/officeart/2005/8/layout/hierarchy2"/>
    <dgm:cxn modelId="{4E7B1C25-9ADF-4B49-91EE-08B2FBFF77BB}" type="presParOf" srcId="{4125C689-BF6B-461C-B6EE-BA60F3B9DEFB}" destId="{BFE3D448-DA42-4CD6-9878-E49FBFBAF898}" srcOrd="0" destOrd="0" presId="urn:microsoft.com/office/officeart/2005/8/layout/hierarchy2"/>
    <dgm:cxn modelId="{379283A7-2646-49F8-AF75-145A4A9A37EB}" type="presParOf" srcId="{15488B86-3B84-4A4F-B206-4C1B34E4A94E}" destId="{529024BE-1872-42BC-9359-BCF16DBF92CA}" srcOrd="1" destOrd="0" presId="urn:microsoft.com/office/officeart/2005/8/layout/hierarchy2"/>
    <dgm:cxn modelId="{F545D33E-A805-4037-8125-B0F864001D65}" type="presParOf" srcId="{529024BE-1872-42BC-9359-BCF16DBF92CA}" destId="{9BA21C36-56C3-41B4-8DCD-D79ED65F0A70}" srcOrd="0" destOrd="0" presId="urn:microsoft.com/office/officeart/2005/8/layout/hierarchy2"/>
    <dgm:cxn modelId="{C0AE1495-EDA6-4CCB-A8A4-640869B66640}" type="presParOf" srcId="{529024BE-1872-42BC-9359-BCF16DBF92CA}" destId="{F8E63069-7FC1-41B7-A0B5-F146F8A5C9A4}" srcOrd="1" destOrd="0" presId="urn:microsoft.com/office/officeart/2005/8/layout/hierarchy2"/>
    <dgm:cxn modelId="{2F232BF7-CD76-49BC-A91B-609EAB50F0BE}" type="presParOf" srcId="{581B631D-AE53-4BFA-A88A-2AF519006E20}" destId="{158852F9-77E5-4DE5-871E-07337FA06985}" srcOrd="4" destOrd="0" presId="urn:microsoft.com/office/officeart/2005/8/layout/hierarchy2"/>
    <dgm:cxn modelId="{DA87154D-EC14-4F91-A5F2-6ED130F87613}" type="presParOf" srcId="{158852F9-77E5-4DE5-871E-07337FA06985}" destId="{2AA0E54B-06D9-4622-82B1-2C0007B69D9A}" srcOrd="0" destOrd="0" presId="urn:microsoft.com/office/officeart/2005/8/layout/hierarchy2"/>
    <dgm:cxn modelId="{B3ECA71C-D2A6-4229-ABF4-618E75CCB26A}" type="presParOf" srcId="{581B631D-AE53-4BFA-A88A-2AF519006E20}" destId="{7632AA87-32A0-4E4F-BF50-15547B494BA3}" srcOrd="5" destOrd="0" presId="urn:microsoft.com/office/officeart/2005/8/layout/hierarchy2"/>
    <dgm:cxn modelId="{47D96B8C-A971-4C0C-A9B7-3B6272EB012A}" type="presParOf" srcId="{7632AA87-32A0-4E4F-BF50-15547B494BA3}" destId="{319B2C68-F105-4EB0-80DC-DB82C5D9AE34}" srcOrd="0" destOrd="0" presId="urn:microsoft.com/office/officeart/2005/8/layout/hierarchy2"/>
    <dgm:cxn modelId="{EF0FE8EC-94B8-441E-809D-B8DD25A7D7E5}" type="presParOf" srcId="{7632AA87-32A0-4E4F-BF50-15547B494BA3}" destId="{5413C5CA-705B-45A7-80E3-2B79C11AA2A9}" srcOrd="1" destOrd="0" presId="urn:microsoft.com/office/officeart/2005/8/layout/hierarchy2"/>
    <dgm:cxn modelId="{C30ED499-4F35-4B57-A59E-37A16B598078}" type="presParOf" srcId="{5413C5CA-705B-45A7-80E3-2B79C11AA2A9}" destId="{F8D71799-BC28-414B-959F-541328700D14}" srcOrd="0" destOrd="0" presId="urn:microsoft.com/office/officeart/2005/8/layout/hierarchy2"/>
    <dgm:cxn modelId="{AC7CB110-167D-45DB-B080-73F99D8E95A0}" type="presParOf" srcId="{F8D71799-BC28-414B-959F-541328700D14}" destId="{BEA48AC6-989B-4D32-92E6-0163F8B7E7CE}" srcOrd="0" destOrd="0" presId="urn:microsoft.com/office/officeart/2005/8/layout/hierarchy2"/>
    <dgm:cxn modelId="{2811A5F3-A3E2-470C-9911-3D7A5E93DDB6}" type="presParOf" srcId="{5413C5CA-705B-45A7-80E3-2B79C11AA2A9}" destId="{625342F6-57BA-40A5-8AA2-F697B7351CFA}" srcOrd="1" destOrd="0" presId="urn:microsoft.com/office/officeart/2005/8/layout/hierarchy2"/>
    <dgm:cxn modelId="{74641CA9-5DDD-43A2-B316-06F3F04891C2}" type="presParOf" srcId="{625342F6-57BA-40A5-8AA2-F697B7351CFA}" destId="{B7C86834-8723-4DAD-9AD0-A397EADB5F76}" srcOrd="0" destOrd="0" presId="urn:microsoft.com/office/officeart/2005/8/layout/hierarchy2"/>
    <dgm:cxn modelId="{4685CAFD-23BA-4FE4-AC4E-516ECA7BE707}" type="presParOf" srcId="{625342F6-57BA-40A5-8AA2-F697B7351CFA}" destId="{8AA81B11-3B26-457F-ADEB-C0AF06850439}" srcOrd="1" destOrd="0" presId="urn:microsoft.com/office/officeart/2005/8/layout/hierarchy2"/>
    <dgm:cxn modelId="{762B90A9-3B99-4442-86D4-03CC08CE4365}" type="presParOf" srcId="{8AA81B11-3B26-457F-ADEB-C0AF06850439}" destId="{F25AD4C0-9CEA-453A-BE51-CFC857EFD4AE}" srcOrd="0" destOrd="0" presId="urn:microsoft.com/office/officeart/2005/8/layout/hierarchy2"/>
    <dgm:cxn modelId="{CB52D4FD-8849-4A2D-9AEB-9B0CFF257F85}" type="presParOf" srcId="{F25AD4C0-9CEA-453A-BE51-CFC857EFD4AE}" destId="{722CB394-AFEF-4C4C-A48E-A7B9632E391E}" srcOrd="0" destOrd="0" presId="urn:microsoft.com/office/officeart/2005/8/layout/hierarchy2"/>
    <dgm:cxn modelId="{21142954-665B-4263-99C3-128796D16E6F}" type="presParOf" srcId="{8AA81B11-3B26-457F-ADEB-C0AF06850439}" destId="{A824FCAE-6B79-4D93-B6A3-A447C537922B}" srcOrd="1" destOrd="0" presId="urn:microsoft.com/office/officeart/2005/8/layout/hierarchy2"/>
    <dgm:cxn modelId="{BD659FC3-8156-4E85-9C5A-0F48ACA4AC9C}" type="presParOf" srcId="{A824FCAE-6B79-4D93-B6A3-A447C537922B}" destId="{C3D4CC11-0E83-423A-90CF-7CE38D1A0463}" srcOrd="0" destOrd="0" presId="urn:microsoft.com/office/officeart/2005/8/layout/hierarchy2"/>
    <dgm:cxn modelId="{0411FD65-BA52-4C72-A5E0-081FE0A99027}" type="presParOf" srcId="{A824FCAE-6B79-4D93-B6A3-A447C537922B}" destId="{912C7B9A-66DB-4641-A6DF-08B24B4080D3}" srcOrd="1" destOrd="0" presId="urn:microsoft.com/office/officeart/2005/8/layout/hierarchy2"/>
    <dgm:cxn modelId="{E60CFF5A-986E-40A7-9D5D-D544D695075B}" type="presParOf" srcId="{5413C5CA-705B-45A7-80E3-2B79C11AA2A9}" destId="{C5BE9514-5EE0-47F9-97E6-15A864E5CBC1}" srcOrd="2" destOrd="0" presId="urn:microsoft.com/office/officeart/2005/8/layout/hierarchy2"/>
    <dgm:cxn modelId="{6D399F9E-DDD2-4390-9F0D-99112DF4B20E}" type="presParOf" srcId="{C5BE9514-5EE0-47F9-97E6-15A864E5CBC1}" destId="{33EA04DA-88AA-4ACE-B2BB-CB7AC08F5397}" srcOrd="0" destOrd="0" presId="urn:microsoft.com/office/officeart/2005/8/layout/hierarchy2"/>
    <dgm:cxn modelId="{7E4FB7A1-08CC-4EB9-AAA5-7E5BC559EFE9}" type="presParOf" srcId="{5413C5CA-705B-45A7-80E3-2B79C11AA2A9}" destId="{D54D0A25-623A-4B0B-989D-A0BD60F02080}" srcOrd="3" destOrd="0" presId="urn:microsoft.com/office/officeart/2005/8/layout/hierarchy2"/>
    <dgm:cxn modelId="{419FD759-C526-4600-9664-54C0AE4494BC}" type="presParOf" srcId="{D54D0A25-623A-4B0B-989D-A0BD60F02080}" destId="{7BB5190A-04CF-43E4-9DC8-66DEDD462B6F}" srcOrd="0" destOrd="0" presId="urn:microsoft.com/office/officeart/2005/8/layout/hierarchy2"/>
    <dgm:cxn modelId="{A48AEEE9-876B-432C-8A6A-286082CC3070}" type="presParOf" srcId="{D54D0A25-623A-4B0B-989D-A0BD60F02080}" destId="{2B5DCBC8-A2B0-4651-BB55-36CA066ADB31}" srcOrd="1" destOrd="0" presId="urn:microsoft.com/office/officeart/2005/8/layout/hierarchy2"/>
    <dgm:cxn modelId="{4AD74E65-6CDB-4179-8F32-BA354B3CA07C}" type="presParOf" srcId="{2B5DCBC8-A2B0-4651-BB55-36CA066ADB31}" destId="{EAE9A2CC-C606-481F-AC47-88BEE9D58E58}" srcOrd="0" destOrd="0" presId="urn:microsoft.com/office/officeart/2005/8/layout/hierarchy2"/>
    <dgm:cxn modelId="{5E146AF1-353A-4E95-8A74-2ABFD42A6C0E}" type="presParOf" srcId="{EAE9A2CC-C606-481F-AC47-88BEE9D58E58}" destId="{964967F7-8F80-4FF4-BF33-0CA5C98174FD}" srcOrd="0" destOrd="0" presId="urn:microsoft.com/office/officeart/2005/8/layout/hierarchy2"/>
    <dgm:cxn modelId="{B37B4856-0C28-4523-B51A-FFBD65DFE7BC}" type="presParOf" srcId="{2B5DCBC8-A2B0-4651-BB55-36CA066ADB31}" destId="{44CF8C0E-A850-44BB-B02D-52BB9AF42774}" srcOrd="1" destOrd="0" presId="urn:microsoft.com/office/officeart/2005/8/layout/hierarchy2"/>
    <dgm:cxn modelId="{580371BC-FFEE-48CB-815B-1460E762BBBB}" type="presParOf" srcId="{44CF8C0E-A850-44BB-B02D-52BB9AF42774}" destId="{B4DD0A1C-83B1-4FF6-B033-AFF154FA595C}" srcOrd="0" destOrd="0" presId="urn:microsoft.com/office/officeart/2005/8/layout/hierarchy2"/>
    <dgm:cxn modelId="{5DFB205C-07AA-42AC-8DD7-A78585D75D9F}" type="presParOf" srcId="{44CF8C0E-A850-44BB-B02D-52BB9AF42774}" destId="{81816E7D-35ED-491F-BA31-AC972571AD8D}" srcOrd="1" destOrd="0" presId="urn:microsoft.com/office/officeart/2005/8/layout/hierarchy2"/>
    <dgm:cxn modelId="{5851E515-9C93-4578-A347-1F574346BDEC}" type="presParOf" srcId="{581B631D-AE53-4BFA-A88A-2AF519006E20}" destId="{7150E5A2-CD39-4DFE-95A1-064B2564E916}" srcOrd="6" destOrd="0" presId="urn:microsoft.com/office/officeart/2005/8/layout/hierarchy2"/>
    <dgm:cxn modelId="{C873DB4A-48EE-428A-A619-5FA5A7B56469}" type="presParOf" srcId="{7150E5A2-CD39-4DFE-95A1-064B2564E916}" destId="{13486D58-F858-4445-B44B-4B9DE6AAB40D}" srcOrd="0" destOrd="0" presId="urn:microsoft.com/office/officeart/2005/8/layout/hierarchy2"/>
    <dgm:cxn modelId="{15A96A07-64A3-4F82-818C-E043A82AFDC6}" type="presParOf" srcId="{581B631D-AE53-4BFA-A88A-2AF519006E20}" destId="{F2147CE2-66FC-435A-8204-4641C1A92616}" srcOrd="7" destOrd="0" presId="urn:microsoft.com/office/officeart/2005/8/layout/hierarchy2"/>
    <dgm:cxn modelId="{1AC072A4-48CF-4874-A7E6-D6551E93FB76}" type="presParOf" srcId="{F2147CE2-66FC-435A-8204-4641C1A92616}" destId="{C321BDF8-8D99-437B-BBFB-37539F3214E8}" srcOrd="0" destOrd="0" presId="urn:microsoft.com/office/officeart/2005/8/layout/hierarchy2"/>
    <dgm:cxn modelId="{A63D3AED-E302-4F2D-B389-43D021189230}" type="presParOf" srcId="{F2147CE2-66FC-435A-8204-4641C1A92616}" destId="{490FF0ED-F75B-4E5C-9A3E-222CA2B42C32}" srcOrd="1" destOrd="0" presId="urn:microsoft.com/office/officeart/2005/8/layout/hierarchy2"/>
    <dgm:cxn modelId="{12B2CD46-2271-4C9B-8328-E1F6AA332F59}" type="presParOf" srcId="{490FF0ED-F75B-4E5C-9A3E-222CA2B42C32}" destId="{CB8B40A6-03AC-4C3E-970C-9B02A9807F82}" srcOrd="0" destOrd="0" presId="urn:microsoft.com/office/officeart/2005/8/layout/hierarchy2"/>
    <dgm:cxn modelId="{B69A77D1-7026-4DB4-9909-D7E88C8C8A4E}" type="presParOf" srcId="{CB8B40A6-03AC-4C3E-970C-9B02A9807F82}" destId="{85FA1534-070E-4A42-A67F-0010DE56437B}" srcOrd="0" destOrd="0" presId="urn:microsoft.com/office/officeart/2005/8/layout/hierarchy2"/>
    <dgm:cxn modelId="{56680CD7-E492-4346-B90B-A6A81F6DF527}" type="presParOf" srcId="{490FF0ED-F75B-4E5C-9A3E-222CA2B42C32}" destId="{2DA27370-E995-47CA-AFE7-94038ED3689A}" srcOrd="1" destOrd="0" presId="urn:microsoft.com/office/officeart/2005/8/layout/hierarchy2"/>
    <dgm:cxn modelId="{46897B5F-1B2B-4615-8ADC-1CAE39ECFAC8}" type="presParOf" srcId="{2DA27370-E995-47CA-AFE7-94038ED3689A}" destId="{C47613A9-9631-4B42-9342-7F45C49B7A4F}" srcOrd="0" destOrd="0" presId="urn:microsoft.com/office/officeart/2005/8/layout/hierarchy2"/>
    <dgm:cxn modelId="{1E557395-1054-40F8-9ECB-DEAF1AE1FC81}" type="presParOf" srcId="{2DA27370-E995-47CA-AFE7-94038ED3689A}" destId="{ECE5D16C-331C-4C2E-9EBE-BD55B53F4DC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F1E4A-706F-406B-A5AC-02E013290539}" type="doc">
      <dgm:prSet loTypeId="urn:microsoft.com/office/officeart/2005/8/layout/hierarchy4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0787F90F-8325-4CC3-B202-BACC21943E2B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Wirtschaft und Verwaltung</a:t>
          </a:r>
        </a:p>
      </dgm:t>
    </dgm:pt>
    <dgm:pt modelId="{CE7B35EB-7B4C-41F5-9AA7-EB4B5BEC2954}" type="parTrans" cxnId="{4F0B9F26-C4D8-4985-A7F7-45C8E6A5EB19}">
      <dgm:prSet/>
      <dgm:spPr/>
      <dgm:t>
        <a:bodyPr/>
        <a:lstStyle/>
        <a:p>
          <a:endParaRPr lang="de-DE"/>
        </a:p>
      </dgm:t>
    </dgm:pt>
    <dgm:pt modelId="{79D66207-211C-4B3E-BC58-A95DD14ADACC}" type="sibTrans" cxnId="{4F0B9F26-C4D8-4985-A7F7-45C8E6A5EB19}">
      <dgm:prSet/>
      <dgm:spPr/>
      <dgm:t>
        <a:bodyPr/>
        <a:lstStyle/>
        <a:p>
          <a:endParaRPr lang="de-DE"/>
        </a:p>
      </dgm:t>
    </dgm:pt>
    <dgm:pt modelId="{B5C2E8AB-4B6C-4E56-946F-53158526BB8D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Informations-verarbeitung</a:t>
          </a:r>
        </a:p>
      </dgm:t>
    </dgm:pt>
    <dgm:pt modelId="{73DF3BBD-D1DB-4F3D-8A0A-742593DFC5A8}" type="parTrans" cxnId="{BA4EE1E2-0E53-4EF0-A9F2-458CB51E81BC}">
      <dgm:prSet/>
      <dgm:spPr/>
      <dgm:t>
        <a:bodyPr/>
        <a:lstStyle/>
        <a:p>
          <a:endParaRPr lang="de-DE"/>
        </a:p>
      </dgm:t>
    </dgm:pt>
    <dgm:pt modelId="{CFF25B7A-983D-41FB-B559-8DE1B0C940E1}" type="sibTrans" cxnId="{BA4EE1E2-0E53-4EF0-A9F2-458CB51E81BC}">
      <dgm:prSet/>
      <dgm:spPr/>
      <dgm:t>
        <a:bodyPr/>
        <a:lstStyle/>
        <a:p>
          <a:endParaRPr lang="de-DE"/>
        </a:p>
      </dgm:t>
    </dgm:pt>
    <dgm:pt modelId="{BE79B4E3-0D60-4E34-87D7-51B992FA618F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Gesundheit</a:t>
          </a:r>
        </a:p>
      </dgm:t>
    </dgm:pt>
    <dgm:pt modelId="{406FC0C3-9B34-4B46-ABC5-01D107C0283B}" type="parTrans" cxnId="{AEAF44D9-424D-44FF-8691-B3A6C057A4D1}">
      <dgm:prSet/>
      <dgm:spPr/>
      <dgm:t>
        <a:bodyPr/>
        <a:lstStyle/>
        <a:p>
          <a:endParaRPr lang="de-DE"/>
        </a:p>
      </dgm:t>
    </dgm:pt>
    <dgm:pt modelId="{45AC1223-D66E-4699-956D-3230FC587BF6}" type="sibTrans" cxnId="{AEAF44D9-424D-44FF-8691-B3A6C057A4D1}">
      <dgm:prSet/>
      <dgm:spPr/>
      <dgm:t>
        <a:bodyPr/>
        <a:lstStyle/>
        <a:p>
          <a:endParaRPr lang="de-DE"/>
        </a:p>
      </dgm:t>
    </dgm:pt>
    <dgm:pt modelId="{0FAF84A5-1281-45F7-8D3E-60542E53AF46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Gestaltungs- und Medien-technik</a:t>
          </a:r>
        </a:p>
      </dgm:t>
    </dgm:pt>
    <dgm:pt modelId="{7E4CB5D2-73A1-4232-9973-7198304CFF0A}" type="parTrans" cxnId="{72E9D50F-7507-460B-88D6-C5C1EF308606}">
      <dgm:prSet/>
      <dgm:spPr/>
      <dgm:t>
        <a:bodyPr/>
        <a:lstStyle/>
        <a:p>
          <a:endParaRPr lang="de-DE"/>
        </a:p>
      </dgm:t>
    </dgm:pt>
    <dgm:pt modelId="{3F135F01-3883-4863-8AD7-F487E69EDAD5}" type="sibTrans" cxnId="{72E9D50F-7507-460B-88D6-C5C1EF308606}">
      <dgm:prSet/>
      <dgm:spPr/>
      <dgm:t>
        <a:bodyPr/>
        <a:lstStyle/>
        <a:p>
          <a:endParaRPr lang="de-DE"/>
        </a:p>
      </dgm:t>
    </dgm:pt>
    <dgm:pt modelId="{C67076A2-63E5-4A2D-B661-5EC79AC6E4BD}">
      <dgm:prSet phldrT="[Text]" custT="1"/>
      <dgm:spPr>
        <a:solidFill>
          <a:srgbClr val="002060"/>
        </a:solidFill>
      </dgm:spPr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Was interessiert mich?</a:t>
          </a:r>
        </a:p>
      </dgm:t>
    </dgm:pt>
    <dgm:pt modelId="{2C55586B-3ECB-4CBF-950D-A253EA6732FA}" type="parTrans" cxnId="{A7E11EFA-066E-45A8-ACA7-C2E85CB45730}">
      <dgm:prSet/>
      <dgm:spPr/>
      <dgm:t>
        <a:bodyPr/>
        <a:lstStyle/>
        <a:p>
          <a:endParaRPr lang="de-DE"/>
        </a:p>
      </dgm:t>
    </dgm:pt>
    <dgm:pt modelId="{C97567C5-B6E0-4F3B-9826-AE659488C994}" type="sibTrans" cxnId="{A7E11EFA-066E-45A8-ACA7-C2E85CB45730}">
      <dgm:prSet/>
      <dgm:spPr/>
      <dgm:t>
        <a:bodyPr/>
        <a:lstStyle/>
        <a:p>
          <a:endParaRPr lang="de-DE"/>
        </a:p>
      </dgm:t>
    </dgm:pt>
    <dgm:pt modelId="{24B85EA0-91CF-4A06-A04B-C35519886607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Fremd-sprachen</a:t>
          </a:r>
        </a:p>
      </dgm:t>
    </dgm:pt>
    <dgm:pt modelId="{EB089D5C-D908-4C54-AE0B-FDEE4895D2C6}" type="parTrans" cxnId="{F4F54AAC-F9F5-4C3F-8935-A932A0B3855F}">
      <dgm:prSet/>
      <dgm:spPr/>
      <dgm:t>
        <a:bodyPr/>
        <a:lstStyle/>
        <a:p>
          <a:endParaRPr lang="de-DE"/>
        </a:p>
      </dgm:t>
    </dgm:pt>
    <dgm:pt modelId="{3844945D-02B6-46F1-9013-EECF6B18DFC8}" type="sibTrans" cxnId="{F4F54AAC-F9F5-4C3F-8935-A932A0B3855F}">
      <dgm:prSet/>
      <dgm:spPr/>
      <dgm:t>
        <a:bodyPr/>
        <a:lstStyle/>
        <a:p>
          <a:endParaRPr lang="de-DE"/>
        </a:p>
      </dgm:t>
    </dgm:pt>
    <dgm:pt modelId="{641D0FC6-4929-42C0-AAF8-09B19D2409FA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Hotellerie, Gastronomie und Touristik</a:t>
          </a:r>
        </a:p>
      </dgm:t>
    </dgm:pt>
    <dgm:pt modelId="{2F3C3554-0995-43BF-8946-3C3056462AD9}" type="parTrans" cxnId="{B32F4C10-252A-49FB-9DE0-D4E0DED40ED5}">
      <dgm:prSet/>
      <dgm:spPr/>
      <dgm:t>
        <a:bodyPr/>
        <a:lstStyle/>
        <a:p>
          <a:endParaRPr lang="de-DE"/>
        </a:p>
      </dgm:t>
    </dgm:pt>
    <dgm:pt modelId="{65B25DF3-7109-45EA-B221-2E77B6593DDB}" type="sibTrans" cxnId="{B32F4C10-252A-49FB-9DE0-D4E0DED40ED5}">
      <dgm:prSet/>
      <dgm:spPr/>
      <dgm:t>
        <a:bodyPr/>
        <a:lstStyle/>
        <a:p>
          <a:endParaRPr lang="de-DE"/>
        </a:p>
      </dgm:t>
    </dgm:pt>
    <dgm:pt modelId="{5BD63EC5-5A47-4267-9A3A-12EB771B765C}">
      <dgm:prSet phldrT="[Text]" custT="1"/>
      <dgm:spPr/>
      <dgm:t>
        <a:bodyPr/>
        <a:lstStyle/>
        <a:p>
          <a:r>
            <a:rPr lang="de-DE" sz="1800" b="1" dirty="0" err="1">
              <a:latin typeface="Arial Narrow" panose="020B0606020202030204" pitchFamily="34" charset="0"/>
            </a:rPr>
            <a:t>Sozialpäda-gogik</a:t>
          </a:r>
          <a:r>
            <a:rPr lang="de-DE" sz="1800" b="1" dirty="0">
              <a:latin typeface="Arial Narrow" panose="020B0606020202030204" pitchFamily="34" charset="0"/>
            </a:rPr>
            <a:t> und Sozialwesen</a:t>
          </a:r>
        </a:p>
      </dgm:t>
    </dgm:pt>
    <dgm:pt modelId="{A79130BC-D0AE-42A5-8F22-AEFD7FFA200F}" type="parTrans" cxnId="{5D2C9F35-AFB1-4FE0-AAA5-6F2188624916}">
      <dgm:prSet/>
      <dgm:spPr/>
      <dgm:t>
        <a:bodyPr/>
        <a:lstStyle/>
        <a:p>
          <a:endParaRPr lang="de-DE"/>
        </a:p>
      </dgm:t>
    </dgm:pt>
    <dgm:pt modelId="{2C304582-3139-4A77-A178-1BE9236213E5}" type="sibTrans" cxnId="{5D2C9F35-AFB1-4FE0-AAA5-6F2188624916}">
      <dgm:prSet/>
      <dgm:spPr/>
      <dgm:t>
        <a:bodyPr/>
        <a:lstStyle/>
        <a:p>
          <a:endParaRPr lang="de-DE"/>
        </a:p>
      </dgm:t>
    </dgm:pt>
    <dgm:pt modelId="{A53C7E24-7A96-4082-82BA-D8998C8D7EC9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Labortechnik (Bio/Chemie)</a:t>
          </a:r>
        </a:p>
      </dgm:t>
    </dgm:pt>
    <dgm:pt modelId="{8D3C1AD7-C700-47B5-BD15-87B15DA2B195}" type="parTrans" cxnId="{B1A9E82B-6BDA-4E36-B156-086410109331}">
      <dgm:prSet/>
      <dgm:spPr/>
      <dgm:t>
        <a:bodyPr/>
        <a:lstStyle/>
        <a:p>
          <a:endParaRPr lang="de-DE"/>
        </a:p>
      </dgm:t>
    </dgm:pt>
    <dgm:pt modelId="{1EE7128D-E7C3-464C-85A5-D258DBF55B87}" type="sibTrans" cxnId="{B1A9E82B-6BDA-4E36-B156-086410109331}">
      <dgm:prSet/>
      <dgm:spPr/>
      <dgm:t>
        <a:bodyPr/>
        <a:lstStyle/>
        <a:p>
          <a:endParaRPr lang="de-DE"/>
        </a:p>
      </dgm:t>
    </dgm:pt>
    <dgm:pt modelId="{53420439-8DF3-4CB7-8DD9-763362BC350D}">
      <dgm:prSet phldrT="[Text]" custT="1"/>
      <dgm:spPr/>
      <dgm:t>
        <a:bodyPr/>
        <a:lstStyle/>
        <a:p>
          <a:r>
            <a:rPr lang="de-DE" sz="1800" b="1" dirty="0">
              <a:latin typeface="Arial Narrow" panose="020B0606020202030204" pitchFamily="34" charset="0"/>
            </a:rPr>
            <a:t>Ernährung und Hauswirt-</a:t>
          </a:r>
          <a:r>
            <a:rPr lang="de-DE" sz="1800" b="1" dirty="0" err="1">
              <a:latin typeface="Arial Narrow" panose="020B0606020202030204" pitchFamily="34" charset="0"/>
            </a:rPr>
            <a:t>schaft</a:t>
          </a:r>
          <a:endParaRPr lang="de-DE" sz="1800" b="1" dirty="0">
            <a:latin typeface="Arial Narrow" panose="020B0606020202030204" pitchFamily="34" charset="0"/>
          </a:endParaRPr>
        </a:p>
      </dgm:t>
    </dgm:pt>
    <dgm:pt modelId="{B57543B6-B39E-4E09-93B4-9EE6685871C6}" type="parTrans" cxnId="{43DF0098-8188-489D-BE2A-9B8E362207DE}">
      <dgm:prSet/>
      <dgm:spPr/>
      <dgm:t>
        <a:bodyPr/>
        <a:lstStyle/>
        <a:p>
          <a:endParaRPr lang="de-DE"/>
        </a:p>
      </dgm:t>
    </dgm:pt>
    <dgm:pt modelId="{A2FA6C65-00F1-4D2B-AC15-FDD403F508C2}" type="sibTrans" cxnId="{43DF0098-8188-489D-BE2A-9B8E362207DE}">
      <dgm:prSet/>
      <dgm:spPr/>
      <dgm:t>
        <a:bodyPr/>
        <a:lstStyle/>
        <a:p>
          <a:endParaRPr lang="de-DE"/>
        </a:p>
      </dgm:t>
    </dgm:pt>
    <dgm:pt modelId="{072B3CBB-A56E-4BCA-88D1-AA3008EF3D06}">
      <dgm:prSet phldrT="[Text]" custT="1"/>
      <dgm:spPr/>
      <dgm:t>
        <a:bodyPr/>
        <a:lstStyle/>
        <a:p>
          <a:endParaRPr lang="de-DE" sz="2000" b="1">
            <a:latin typeface="Arial Narrow" panose="020B0606020202030204" pitchFamily="34" charset="0"/>
          </a:endParaRPr>
        </a:p>
        <a:p>
          <a:r>
            <a:rPr lang="de-DE" sz="2000" b="1">
              <a:latin typeface="Arial Narrow" panose="020B0606020202030204" pitchFamily="34" charset="0"/>
            </a:rPr>
            <a:t>Technik</a:t>
          </a:r>
        </a:p>
        <a:p>
          <a:endParaRPr lang="de-DE" sz="1800" b="1" dirty="0">
            <a:latin typeface="Arial Narrow" panose="020B0606020202030204" pitchFamily="34" charset="0"/>
          </a:endParaRPr>
        </a:p>
      </dgm:t>
    </dgm:pt>
    <dgm:pt modelId="{30EDEC36-287E-4A7E-8E9A-2725A40990CD}" type="parTrans" cxnId="{5E011906-04CE-460D-AB3B-2EB893AEE1F1}">
      <dgm:prSet/>
      <dgm:spPr/>
      <dgm:t>
        <a:bodyPr/>
        <a:lstStyle/>
        <a:p>
          <a:endParaRPr lang="de-DE"/>
        </a:p>
      </dgm:t>
    </dgm:pt>
    <dgm:pt modelId="{1B9A8214-9C66-493D-BDE2-0EE3B6374677}" type="sibTrans" cxnId="{5E011906-04CE-460D-AB3B-2EB893AEE1F1}">
      <dgm:prSet/>
      <dgm:spPr/>
      <dgm:t>
        <a:bodyPr/>
        <a:lstStyle/>
        <a:p>
          <a:endParaRPr lang="de-DE"/>
        </a:p>
      </dgm:t>
    </dgm:pt>
    <dgm:pt modelId="{9AE720A8-C820-49C9-B1F5-F91F6D0D6557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de-DE" sz="1800" b="1" dirty="0">
            <a:latin typeface="Arial Narrow" panose="020B0606020202030204" pitchFamily="34" charset="0"/>
          </a:endParaRPr>
        </a:p>
      </dgm:t>
    </dgm:pt>
    <dgm:pt modelId="{9939F24A-B2F9-409B-BB3C-5C3264762EF4}" type="parTrans" cxnId="{E1BD2308-65E8-42D1-A807-3E8853168D32}">
      <dgm:prSet/>
      <dgm:spPr/>
      <dgm:t>
        <a:bodyPr/>
        <a:lstStyle/>
        <a:p>
          <a:endParaRPr lang="de-DE"/>
        </a:p>
      </dgm:t>
    </dgm:pt>
    <dgm:pt modelId="{768DC095-D072-4DC4-AFF1-092D3B11C668}" type="sibTrans" cxnId="{E1BD2308-65E8-42D1-A807-3E8853168D32}">
      <dgm:prSet/>
      <dgm:spPr/>
      <dgm:t>
        <a:bodyPr/>
        <a:lstStyle/>
        <a:p>
          <a:endParaRPr lang="de-DE"/>
        </a:p>
      </dgm:t>
    </dgm:pt>
    <dgm:pt modelId="{EC1398CB-3548-406C-AA5D-FF5B893B2134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de-DE" sz="1800" b="1" dirty="0">
            <a:latin typeface="Arial Narrow" panose="020B0606020202030204" pitchFamily="34" charset="0"/>
          </a:endParaRPr>
        </a:p>
      </dgm:t>
    </dgm:pt>
    <dgm:pt modelId="{D9816ACA-218F-433D-8287-45DF1EBD946C}" type="parTrans" cxnId="{18C54D90-57F3-41C6-BB87-699A4C172F0F}">
      <dgm:prSet/>
      <dgm:spPr/>
      <dgm:t>
        <a:bodyPr/>
        <a:lstStyle/>
        <a:p>
          <a:endParaRPr lang="de-DE"/>
        </a:p>
      </dgm:t>
    </dgm:pt>
    <dgm:pt modelId="{93E4E17F-5A39-4C69-AB50-A66468321ED1}" type="sibTrans" cxnId="{18C54D90-57F3-41C6-BB87-699A4C172F0F}">
      <dgm:prSet/>
      <dgm:spPr/>
      <dgm:t>
        <a:bodyPr/>
        <a:lstStyle/>
        <a:p>
          <a:endParaRPr lang="de-DE"/>
        </a:p>
      </dgm:t>
    </dgm:pt>
    <dgm:pt modelId="{FB3E0F6B-93A0-4447-90BF-64425B4FB06D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de-DE" sz="1800" b="1" dirty="0">
            <a:latin typeface="Arial Narrow" panose="020B0606020202030204" pitchFamily="34" charset="0"/>
          </a:endParaRPr>
        </a:p>
      </dgm:t>
    </dgm:pt>
    <dgm:pt modelId="{35288733-A774-4516-BF8F-400AA8464969}" type="parTrans" cxnId="{54D9DFE5-5B48-4A03-8017-2732F7C50C0B}">
      <dgm:prSet/>
      <dgm:spPr/>
      <dgm:t>
        <a:bodyPr/>
        <a:lstStyle/>
        <a:p>
          <a:endParaRPr lang="de-DE"/>
        </a:p>
      </dgm:t>
    </dgm:pt>
    <dgm:pt modelId="{16C9BEDD-B7D1-4564-9691-1C3F8A05AF37}" type="sibTrans" cxnId="{54D9DFE5-5B48-4A03-8017-2732F7C50C0B}">
      <dgm:prSet/>
      <dgm:spPr/>
      <dgm:t>
        <a:bodyPr/>
        <a:lstStyle/>
        <a:p>
          <a:endParaRPr lang="de-DE"/>
        </a:p>
      </dgm:t>
    </dgm:pt>
    <dgm:pt modelId="{685E58F8-F8FB-425C-A016-14CB7DDF771E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de-DE" sz="1800" b="1" dirty="0">
            <a:latin typeface="Arial Narrow" panose="020B0606020202030204" pitchFamily="34" charset="0"/>
          </a:endParaRPr>
        </a:p>
      </dgm:t>
    </dgm:pt>
    <dgm:pt modelId="{FDB3AE3A-C291-4A08-B52D-2C4716E1A085}" type="sibTrans" cxnId="{BC09036C-B3A8-437F-B61D-97C0AE7DD258}">
      <dgm:prSet/>
      <dgm:spPr/>
      <dgm:t>
        <a:bodyPr/>
        <a:lstStyle/>
        <a:p>
          <a:endParaRPr lang="de-DE"/>
        </a:p>
      </dgm:t>
    </dgm:pt>
    <dgm:pt modelId="{9CC5DA5D-F0AF-4B95-BB00-07BE78FB1481}" type="parTrans" cxnId="{BC09036C-B3A8-437F-B61D-97C0AE7DD258}">
      <dgm:prSet/>
      <dgm:spPr/>
      <dgm:t>
        <a:bodyPr/>
        <a:lstStyle/>
        <a:p>
          <a:endParaRPr lang="de-DE"/>
        </a:p>
      </dgm:t>
    </dgm:pt>
    <dgm:pt modelId="{3E421072-F1B2-4C44-B0C5-3A7A71120269}" type="pres">
      <dgm:prSet presAssocID="{367F1E4A-706F-406B-A5AC-02E01329053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235CBD-7DC8-49CC-9B05-37669EAC678A}" type="pres">
      <dgm:prSet presAssocID="{24B85EA0-91CF-4A06-A04B-C35519886607}" presName="vertOne" presStyleCnt="0"/>
      <dgm:spPr/>
    </dgm:pt>
    <dgm:pt modelId="{4880FBC8-3768-4FC9-9BE5-1A149EB63557}" type="pres">
      <dgm:prSet presAssocID="{24B85EA0-91CF-4A06-A04B-C35519886607}" presName="txOne" presStyleLbl="node0" presStyleIdx="0" presStyleCnt="5" custLinFactNeighborX="1594" custLinFactNeighborY="-50">
        <dgm:presLayoutVars>
          <dgm:chPref val="3"/>
        </dgm:presLayoutVars>
      </dgm:prSet>
      <dgm:spPr/>
    </dgm:pt>
    <dgm:pt modelId="{D6619C27-B407-4063-8FEF-675148861287}" type="pres">
      <dgm:prSet presAssocID="{24B85EA0-91CF-4A06-A04B-C35519886607}" presName="parTransOne" presStyleCnt="0"/>
      <dgm:spPr/>
    </dgm:pt>
    <dgm:pt modelId="{C6B91295-41EC-4672-ACE0-EB43D06ADA74}" type="pres">
      <dgm:prSet presAssocID="{24B85EA0-91CF-4A06-A04B-C35519886607}" presName="horzOne" presStyleCnt="0"/>
      <dgm:spPr/>
    </dgm:pt>
    <dgm:pt modelId="{93A5C74A-7BC6-4C01-BDD5-F2419DEF6EDC}" type="pres">
      <dgm:prSet presAssocID="{685E58F8-F8FB-425C-A016-14CB7DDF771E}" presName="vertTwo" presStyleCnt="0"/>
      <dgm:spPr/>
    </dgm:pt>
    <dgm:pt modelId="{7CB30835-DF7A-4D3E-8EA1-DD49E94889B5}" type="pres">
      <dgm:prSet presAssocID="{685E58F8-F8FB-425C-A016-14CB7DDF771E}" presName="txTwo" presStyleLbl="node2" presStyleIdx="0" presStyleCnt="5">
        <dgm:presLayoutVars>
          <dgm:chPref val="3"/>
        </dgm:presLayoutVars>
      </dgm:prSet>
      <dgm:spPr/>
    </dgm:pt>
    <dgm:pt modelId="{0A86CF59-75AF-4A1F-848E-AAB530DDAB9E}" type="pres">
      <dgm:prSet presAssocID="{685E58F8-F8FB-425C-A016-14CB7DDF771E}" presName="parTransTwo" presStyleCnt="0"/>
      <dgm:spPr/>
    </dgm:pt>
    <dgm:pt modelId="{25CCC32C-7DCB-4E8A-936E-E2E2C65D99ED}" type="pres">
      <dgm:prSet presAssocID="{685E58F8-F8FB-425C-A016-14CB7DDF771E}" presName="horzTwo" presStyleCnt="0"/>
      <dgm:spPr/>
    </dgm:pt>
    <dgm:pt modelId="{224ADC42-A711-4248-88F2-4E8B397B17B6}" type="pres">
      <dgm:prSet presAssocID="{0787F90F-8325-4CC3-B202-BACC21943E2B}" presName="vertThree" presStyleCnt="0"/>
      <dgm:spPr/>
    </dgm:pt>
    <dgm:pt modelId="{21972ECC-8908-4960-B6FD-51E825D6E1E8}" type="pres">
      <dgm:prSet presAssocID="{0787F90F-8325-4CC3-B202-BACC21943E2B}" presName="txThree" presStyleLbl="node3" presStyleIdx="0" presStyleCnt="5">
        <dgm:presLayoutVars>
          <dgm:chPref val="3"/>
        </dgm:presLayoutVars>
      </dgm:prSet>
      <dgm:spPr/>
    </dgm:pt>
    <dgm:pt modelId="{6895D06C-CC72-4368-A1EE-1126FFA731A3}" type="pres">
      <dgm:prSet presAssocID="{0787F90F-8325-4CC3-B202-BACC21943E2B}" presName="horzThree" presStyleCnt="0"/>
      <dgm:spPr/>
    </dgm:pt>
    <dgm:pt modelId="{3ABB5D1F-52C5-4E60-9F8A-CEF9F7907F60}" type="pres">
      <dgm:prSet presAssocID="{3844945D-02B6-46F1-9013-EECF6B18DFC8}" presName="sibSpaceOne" presStyleCnt="0"/>
      <dgm:spPr/>
    </dgm:pt>
    <dgm:pt modelId="{3B372C6F-7478-4CF5-8168-944045EA6166}" type="pres">
      <dgm:prSet presAssocID="{B5C2E8AB-4B6C-4E56-946F-53158526BB8D}" presName="vertOne" presStyleCnt="0"/>
      <dgm:spPr/>
    </dgm:pt>
    <dgm:pt modelId="{5A9D1BE8-18C6-4A10-A1E9-15CA6BC4C5FF}" type="pres">
      <dgm:prSet presAssocID="{B5C2E8AB-4B6C-4E56-946F-53158526BB8D}" presName="txOne" presStyleLbl="node0" presStyleIdx="1" presStyleCnt="5" custLinFactNeighborX="1594" custLinFactNeighborY="-50">
        <dgm:presLayoutVars>
          <dgm:chPref val="3"/>
        </dgm:presLayoutVars>
      </dgm:prSet>
      <dgm:spPr/>
    </dgm:pt>
    <dgm:pt modelId="{26D94C78-3F33-44D8-B0B8-9586CE586F60}" type="pres">
      <dgm:prSet presAssocID="{B5C2E8AB-4B6C-4E56-946F-53158526BB8D}" presName="parTransOne" presStyleCnt="0"/>
      <dgm:spPr/>
    </dgm:pt>
    <dgm:pt modelId="{DFE8227C-B067-4029-9825-4EC1FF231354}" type="pres">
      <dgm:prSet presAssocID="{B5C2E8AB-4B6C-4E56-946F-53158526BB8D}" presName="horzOne" presStyleCnt="0"/>
      <dgm:spPr/>
    </dgm:pt>
    <dgm:pt modelId="{C6683B24-1DFA-422A-BF35-72EFF0900CA6}" type="pres">
      <dgm:prSet presAssocID="{9AE720A8-C820-49C9-B1F5-F91F6D0D6557}" presName="vertTwo" presStyleCnt="0"/>
      <dgm:spPr/>
    </dgm:pt>
    <dgm:pt modelId="{023501DD-5C34-4264-9CD0-DA20FAB13C6D}" type="pres">
      <dgm:prSet presAssocID="{9AE720A8-C820-49C9-B1F5-F91F6D0D6557}" presName="txTwo" presStyleLbl="node2" presStyleIdx="1" presStyleCnt="5">
        <dgm:presLayoutVars>
          <dgm:chPref val="3"/>
        </dgm:presLayoutVars>
      </dgm:prSet>
      <dgm:spPr/>
    </dgm:pt>
    <dgm:pt modelId="{6EC27D01-9B52-40BB-80E8-BF2FDEE300CA}" type="pres">
      <dgm:prSet presAssocID="{9AE720A8-C820-49C9-B1F5-F91F6D0D6557}" presName="parTransTwo" presStyleCnt="0"/>
      <dgm:spPr/>
    </dgm:pt>
    <dgm:pt modelId="{6A9506B0-1EBF-4991-873C-14F49CF88F7E}" type="pres">
      <dgm:prSet presAssocID="{9AE720A8-C820-49C9-B1F5-F91F6D0D6557}" presName="horzTwo" presStyleCnt="0"/>
      <dgm:spPr/>
    </dgm:pt>
    <dgm:pt modelId="{3561FB42-2105-4364-AB65-9E2F85316F08}" type="pres">
      <dgm:prSet presAssocID="{BE79B4E3-0D60-4E34-87D7-51B992FA618F}" presName="vertThree" presStyleCnt="0"/>
      <dgm:spPr/>
    </dgm:pt>
    <dgm:pt modelId="{11841BCC-2090-48D0-A7A8-2051B320582E}" type="pres">
      <dgm:prSet presAssocID="{BE79B4E3-0D60-4E34-87D7-51B992FA618F}" presName="txThree" presStyleLbl="node3" presStyleIdx="1" presStyleCnt="5">
        <dgm:presLayoutVars>
          <dgm:chPref val="3"/>
        </dgm:presLayoutVars>
      </dgm:prSet>
      <dgm:spPr/>
    </dgm:pt>
    <dgm:pt modelId="{03E6AA5B-25E3-46B3-855F-1C9CAC903632}" type="pres">
      <dgm:prSet presAssocID="{BE79B4E3-0D60-4E34-87D7-51B992FA618F}" presName="horzThree" presStyleCnt="0"/>
      <dgm:spPr/>
    </dgm:pt>
    <dgm:pt modelId="{227B415A-5B47-41C0-AE09-46F894B3E575}" type="pres">
      <dgm:prSet presAssocID="{CFF25B7A-983D-41FB-B559-8DE1B0C940E1}" presName="sibSpaceOne" presStyleCnt="0"/>
      <dgm:spPr/>
    </dgm:pt>
    <dgm:pt modelId="{A7CCAD0C-BC1F-4BDC-92E7-623C66FB4444}" type="pres">
      <dgm:prSet presAssocID="{0FAF84A5-1281-45F7-8D3E-60542E53AF46}" presName="vertOne" presStyleCnt="0"/>
      <dgm:spPr/>
    </dgm:pt>
    <dgm:pt modelId="{D7CABC75-2286-4E2B-9C82-6D504EB314CA}" type="pres">
      <dgm:prSet presAssocID="{0FAF84A5-1281-45F7-8D3E-60542E53AF46}" presName="txOne" presStyleLbl="node0" presStyleIdx="2" presStyleCnt="5">
        <dgm:presLayoutVars>
          <dgm:chPref val="3"/>
        </dgm:presLayoutVars>
      </dgm:prSet>
      <dgm:spPr/>
    </dgm:pt>
    <dgm:pt modelId="{8B57F9FC-9404-4E6F-9632-6B7D41AE7417}" type="pres">
      <dgm:prSet presAssocID="{0FAF84A5-1281-45F7-8D3E-60542E53AF46}" presName="parTransOne" presStyleCnt="0"/>
      <dgm:spPr/>
    </dgm:pt>
    <dgm:pt modelId="{2638A338-9732-4CD8-B2E6-C5E6E9E5B74A}" type="pres">
      <dgm:prSet presAssocID="{0FAF84A5-1281-45F7-8D3E-60542E53AF46}" presName="horzOne" presStyleCnt="0"/>
      <dgm:spPr/>
    </dgm:pt>
    <dgm:pt modelId="{D902338C-13D2-4520-B19D-949A5E4FBA64}" type="pres">
      <dgm:prSet presAssocID="{C67076A2-63E5-4A2D-B661-5EC79AC6E4BD}" presName="vertTwo" presStyleCnt="0"/>
      <dgm:spPr/>
    </dgm:pt>
    <dgm:pt modelId="{646566DB-31A1-40AC-AA7A-97064387ADC3}" type="pres">
      <dgm:prSet presAssocID="{C67076A2-63E5-4A2D-B661-5EC79AC6E4BD}" presName="txTwo" presStyleLbl="node2" presStyleIdx="2" presStyleCnt="5">
        <dgm:presLayoutVars>
          <dgm:chPref val="3"/>
        </dgm:presLayoutVars>
      </dgm:prSet>
      <dgm:spPr/>
    </dgm:pt>
    <dgm:pt modelId="{B81F1294-0DF9-402B-BA6B-C734BFF40352}" type="pres">
      <dgm:prSet presAssocID="{C67076A2-63E5-4A2D-B661-5EC79AC6E4BD}" presName="parTransTwo" presStyleCnt="0"/>
      <dgm:spPr/>
    </dgm:pt>
    <dgm:pt modelId="{707996CF-F53F-4DC2-944A-44ACB9E3102B}" type="pres">
      <dgm:prSet presAssocID="{C67076A2-63E5-4A2D-B661-5EC79AC6E4BD}" presName="horzTwo" presStyleCnt="0"/>
      <dgm:spPr/>
    </dgm:pt>
    <dgm:pt modelId="{9C8D7B28-EED1-4079-A011-5CD7B094A470}" type="pres">
      <dgm:prSet presAssocID="{072B3CBB-A56E-4BCA-88D1-AA3008EF3D06}" presName="vertThree" presStyleCnt="0"/>
      <dgm:spPr/>
    </dgm:pt>
    <dgm:pt modelId="{09438F2C-E00E-4F40-9C88-1BD1D2BD269C}" type="pres">
      <dgm:prSet presAssocID="{072B3CBB-A56E-4BCA-88D1-AA3008EF3D06}" presName="txThree" presStyleLbl="node3" presStyleIdx="2" presStyleCnt="5">
        <dgm:presLayoutVars>
          <dgm:chPref val="3"/>
        </dgm:presLayoutVars>
      </dgm:prSet>
      <dgm:spPr/>
    </dgm:pt>
    <dgm:pt modelId="{2C232C65-4B83-4077-AE3D-5F6DCE2C2720}" type="pres">
      <dgm:prSet presAssocID="{072B3CBB-A56E-4BCA-88D1-AA3008EF3D06}" presName="horzThree" presStyleCnt="0"/>
      <dgm:spPr/>
    </dgm:pt>
    <dgm:pt modelId="{7042E109-5E07-494F-8F60-C3F7E896D51C}" type="pres">
      <dgm:prSet presAssocID="{3F135F01-3883-4863-8AD7-F487E69EDAD5}" presName="sibSpaceOne" presStyleCnt="0"/>
      <dgm:spPr/>
    </dgm:pt>
    <dgm:pt modelId="{BBAF3B07-19C9-496B-BD3B-13A8C86DB903}" type="pres">
      <dgm:prSet presAssocID="{641D0FC6-4929-42C0-AAF8-09B19D2409FA}" presName="vertOne" presStyleCnt="0"/>
      <dgm:spPr/>
    </dgm:pt>
    <dgm:pt modelId="{0E39CC96-355F-4AF4-8BA1-FE21FA2FE63B}" type="pres">
      <dgm:prSet presAssocID="{641D0FC6-4929-42C0-AAF8-09B19D2409FA}" presName="txOne" presStyleLbl="node0" presStyleIdx="3" presStyleCnt="5">
        <dgm:presLayoutVars>
          <dgm:chPref val="3"/>
        </dgm:presLayoutVars>
      </dgm:prSet>
      <dgm:spPr/>
    </dgm:pt>
    <dgm:pt modelId="{642E2CA1-87E3-494E-9ECC-5228E6048BC0}" type="pres">
      <dgm:prSet presAssocID="{641D0FC6-4929-42C0-AAF8-09B19D2409FA}" presName="parTransOne" presStyleCnt="0"/>
      <dgm:spPr/>
    </dgm:pt>
    <dgm:pt modelId="{9C21E387-ECF4-44E7-B4A3-34779F5C45BD}" type="pres">
      <dgm:prSet presAssocID="{641D0FC6-4929-42C0-AAF8-09B19D2409FA}" presName="horzOne" presStyleCnt="0"/>
      <dgm:spPr/>
    </dgm:pt>
    <dgm:pt modelId="{76AD4195-8EDF-4406-ADB1-247356905D20}" type="pres">
      <dgm:prSet presAssocID="{EC1398CB-3548-406C-AA5D-FF5B893B2134}" presName="vertTwo" presStyleCnt="0"/>
      <dgm:spPr/>
    </dgm:pt>
    <dgm:pt modelId="{FEBDCAD6-7C30-4B7B-B4A0-65B11CBB8E22}" type="pres">
      <dgm:prSet presAssocID="{EC1398CB-3548-406C-AA5D-FF5B893B2134}" presName="txTwo" presStyleLbl="node2" presStyleIdx="3" presStyleCnt="5">
        <dgm:presLayoutVars>
          <dgm:chPref val="3"/>
        </dgm:presLayoutVars>
      </dgm:prSet>
      <dgm:spPr/>
    </dgm:pt>
    <dgm:pt modelId="{1B775D8C-E6F6-4D47-BC10-6DEB3FCF9E21}" type="pres">
      <dgm:prSet presAssocID="{EC1398CB-3548-406C-AA5D-FF5B893B2134}" presName="parTransTwo" presStyleCnt="0"/>
      <dgm:spPr/>
    </dgm:pt>
    <dgm:pt modelId="{E22484A7-8B6F-47FD-A689-A1AFF96969E2}" type="pres">
      <dgm:prSet presAssocID="{EC1398CB-3548-406C-AA5D-FF5B893B2134}" presName="horzTwo" presStyleCnt="0"/>
      <dgm:spPr/>
    </dgm:pt>
    <dgm:pt modelId="{C2F92874-9AAB-4556-9FB8-56062D42EDE9}" type="pres">
      <dgm:prSet presAssocID="{5BD63EC5-5A47-4267-9A3A-12EB771B765C}" presName="vertThree" presStyleCnt="0"/>
      <dgm:spPr/>
    </dgm:pt>
    <dgm:pt modelId="{2A840813-7B73-474F-9BAC-A8F3B6957A93}" type="pres">
      <dgm:prSet presAssocID="{5BD63EC5-5A47-4267-9A3A-12EB771B765C}" presName="txThree" presStyleLbl="node3" presStyleIdx="3" presStyleCnt="5">
        <dgm:presLayoutVars>
          <dgm:chPref val="3"/>
        </dgm:presLayoutVars>
      </dgm:prSet>
      <dgm:spPr/>
    </dgm:pt>
    <dgm:pt modelId="{790344FE-BEDA-478E-BCBE-957B5BD5C780}" type="pres">
      <dgm:prSet presAssocID="{5BD63EC5-5A47-4267-9A3A-12EB771B765C}" presName="horzThree" presStyleCnt="0"/>
      <dgm:spPr/>
    </dgm:pt>
    <dgm:pt modelId="{74E1C4D8-0EF1-43C8-9DBB-ABF60EB86975}" type="pres">
      <dgm:prSet presAssocID="{65B25DF3-7109-45EA-B221-2E77B6593DDB}" presName="sibSpaceOne" presStyleCnt="0"/>
      <dgm:spPr/>
    </dgm:pt>
    <dgm:pt modelId="{B90294CB-DCF5-4391-83C9-7DCDBB0AEBBB}" type="pres">
      <dgm:prSet presAssocID="{A53C7E24-7A96-4082-82BA-D8998C8D7EC9}" presName="vertOne" presStyleCnt="0"/>
      <dgm:spPr/>
    </dgm:pt>
    <dgm:pt modelId="{157933CD-23DE-41C5-AD98-B42A28CDCA22}" type="pres">
      <dgm:prSet presAssocID="{A53C7E24-7A96-4082-82BA-D8998C8D7EC9}" presName="txOne" presStyleLbl="node0" presStyleIdx="4" presStyleCnt="5">
        <dgm:presLayoutVars>
          <dgm:chPref val="3"/>
        </dgm:presLayoutVars>
      </dgm:prSet>
      <dgm:spPr/>
    </dgm:pt>
    <dgm:pt modelId="{B78FD3FC-4897-4AF8-BA29-4C54B7CC59CD}" type="pres">
      <dgm:prSet presAssocID="{A53C7E24-7A96-4082-82BA-D8998C8D7EC9}" presName="parTransOne" presStyleCnt="0"/>
      <dgm:spPr/>
    </dgm:pt>
    <dgm:pt modelId="{63F77D87-1080-41AB-ACE2-561016688A7A}" type="pres">
      <dgm:prSet presAssocID="{A53C7E24-7A96-4082-82BA-D8998C8D7EC9}" presName="horzOne" presStyleCnt="0"/>
      <dgm:spPr/>
    </dgm:pt>
    <dgm:pt modelId="{E45137D5-ABF1-4133-86A8-1FD4C94BEEAC}" type="pres">
      <dgm:prSet presAssocID="{FB3E0F6B-93A0-4447-90BF-64425B4FB06D}" presName="vertTwo" presStyleCnt="0"/>
      <dgm:spPr/>
    </dgm:pt>
    <dgm:pt modelId="{5AFC30E3-1274-4C60-BB62-78A269F9D3B1}" type="pres">
      <dgm:prSet presAssocID="{FB3E0F6B-93A0-4447-90BF-64425B4FB06D}" presName="txTwo" presStyleLbl="node2" presStyleIdx="4" presStyleCnt="5">
        <dgm:presLayoutVars>
          <dgm:chPref val="3"/>
        </dgm:presLayoutVars>
      </dgm:prSet>
      <dgm:spPr/>
    </dgm:pt>
    <dgm:pt modelId="{B641D98C-9493-4811-BC98-0E1A30ACE824}" type="pres">
      <dgm:prSet presAssocID="{FB3E0F6B-93A0-4447-90BF-64425B4FB06D}" presName="parTransTwo" presStyleCnt="0"/>
      <dgm:spPr/>
    </dgm:pt>
    <dgm:pt modelId="{852D2B45-D9C7-4005-AE05-6991EFE1621D}" type="pres">
      <dgm:prSet presAssocID="{FB3E0F6B-93A0-4447-90BF-64425B4FB06D}" presName="horzTwo" presStyleCnt="0"/>
      <dgm:spPr/>
    </dgm:pt>
    <dgm:pt modelId="{A1BE2541-5BFA-4660-8222-CC51C12A13F6}" type="pres">
      <dgm:prSet presAssocID="{53420439-8DF3-4CB7-8DD9-763362BC350D}" presName="vertThree" presStyleCnt="0"/>
      <dgm:spPr/>
    </dgm:pt>
    <dgm:pt modelId="{3E297C82-0C59-4CFB-9A90-5F21AA96E436}" type="pres">
      <dgm:prSet presAssocID="{53420439-8DF3-4CB7-8DD9-763362BC350D}" presName="txThree" presStyleLbl="node3" presStyleIdx="4" presStyleCnt="5">
        <dgm:presLayoutVars>
          <dgm:chPref val="3"/>
        </dgm:presLayoutVars>
      </dgm:prSet>
      <dgm:spPr/>
    </dgm:pt>
    <dgm:pt modelId="{A7F48F93-8AB0-44A8-84B1-FF29F9FB3D45}" type="pres">
      <dgm:prSet presAssocID="{53420439-8DF3-4CB7-8DD9-763362BC350D}" presName="horzThree" presStyleCnt="0"/>
      <dgm:spPr/>
    </dgm:pt>
  </dgm:ptLst>
  <dgm:cxnLst>
    <dgm:cxn modelId="{5E011906-04CE-460D-AB3B-2EB893AEE1F1}" srcId="{C67076A2-63E5-4A2D-B661-5EC79AC6E4BD}" destId="{072B3CBB-A56E-4BCA-88D1-AA3008EF3D06}" srcOrd="0" destOrd="0" parTransId="{30EDEC36-287E-4A7E-8E9A-2725A40990CD}" sibTransId="{1B9A8214-9C66-493D-BDE2-0EE3B6374677}"/>
    <dgm:cxn modelId="{E1BD2308-65E8-42D1-A807-3E8853168D32}" srcId="{B5C2E8AB-4B6C-4E56-946F-53158526BB8D}" destId="{9AE720A8-C820-49C9-B1F5-F91F6D0D6557}" srcOrd="0" destOrd="0" parTransId="{9939F24A-B2F9-409B-BB3C-5C3264762EF4}" sibTransId="{768DC095-D072-4DC4-AFF1-092D3B11C668}"/>
    <dgm:cxn modelId="{72E9D50F-7507-460B-88D6-C5C1EF308606}" srcId="{367F1E4A-706F-406B-A5AC-02E013290539}" destId="{0FAF84A5-1281-45F7-8D3E-60542E53AF46}" srcOrd="2" destOrd="0" parTransId="{7E4CB5D2-73A1-4232-9973-7198304CFF0A}" sibTransId="{3F135F01-3883-4863-8AD7-F487E69EDAD5}"/>
    <dgm:cxn modelId="{B32F4C10-252A-49FB-9DE0-D4E0DED40ED5}" srcId="{367F1E4A-706F-406B-A5AC-02E013290539}" destId="{641D0FC6-4929-42C0-AAF8-09B19D2409FA}" srcOrd="3" destOrd="0" parTransId="{2F3C3554-0995-43BF-8946-3C3056462AD9}" sibTransId="{65B25DF3-7109-45EA-B221-2E77B6593DDB}"/>
    <dgm:cxn modelId="{63F5B620-4B61-4A44-AE21-18A828C7CE53}" type="presOf" srcId="{367F1E4A-706F-406B-A5AC-02E013290539}" destId="{3E421072-F1B2-4C44-B0C5-3A7A71120269}" srcOrd="0" destOrd="0" presId="urn:microsoft.com/office/officeart/2005/8/layout/hierarchy4"/>
    <dgm:cxn modelId="{4F0B9F26-C4D8-4985-A7F7-45C8E6A5EB19}" srcId="{685E58F8-F8FB-425C-A016-14CB7DDF771E}" destId="{0787F90F-8325-4CC3-B202-BACC21943E2B}" srcOrd="0" destOrd="0" parTransId="{CE7B35EB-7B4C-41F5-9AA7-EB4B5BEC2954}" sibTransId="{79D66207-211C-4B3E-BC58-A95DD14ADACC}"/>
    <dgm:cxn modelId="{B1A9E82B-6BDA-4E36-B156-086410109331}" srcId="{367F1E4A-706F-406B-A5AC-02E013290539}" destId="{A53C7E24-7A96-4082-82BA-D8998C8D7EC9}" srcOrd="4" destOrd="0" parTransId="{8D3C1AD7-C700-47B5-BD15-87B15DA2B195}" sibTransId="{1EE7128D-E7C3-464C-85A5-D258DBF55B87}"/>
    <dgm:cxn modelId="{5D2C9F35-AFB1-4FE0-AAA5-6F2188624916}" srcId="{EC1398CB-3548-406C-AA5D-FF5B893B2134}" destId="{5BD63EC5-5A47-4267-9A3A-12EB771B765C}" srcOrd="0" destOrd="0" parTransId="{A79130BC-D0AE-42A5-8F22-AEFD7FFA200F}" sibTransId="{2C304582-3139-4A77-A178-1BE9236213E5}"/>
    <dgm:cxn modelId="{442F9B5B-0A89-48A2-AF1F-F056D8A7741D}" type="presOf" srcId="{5BD63EC5-5A47-4267-9A3A-12EB771B765C}" destId="{2A840813-7B73-474F-9BAC-A8F3B6957A93}" srcOrd="0" destOrd="0" presId="urn:microsoft.com/office/officeart/2005/8/layout/hierarchy4"/>
    <dgm:cxn modelId="{508F065C-A04B-4B9B-BFEF-5175F1676F0E}" type="presOf" srcId="{072B3CBB-A56E-4BCA-88D1-AA3008EF3D06}" destId="{09438F2C-E00E-4F40-9C88-1BD1D2BD269C}" srcOrd="0" destOrd="0" presId="urn:microsoft.com/office/officeart/2005/8/layout/hierarchy4"/>
    <dgm:cxn modelId="{B5C82F46-4290-4330-8655-19DFF0843E2E}" type="presOf" srcId="{BE79B4E3-0D60-4E34-87D7-51B992FA618F}" destId="{11841BCC-2090-48D0-A7A8-2051B320582E}" srcOrd="0" destOrd="0" presId="urn:microsoft.com/office/officeart/2005/8/layout/hierarchy4"/>
    <dgm:cxn modelId="{BC09036C-B3A8-437F-B61D-97C0AE7DD258}" srcId="{24B85EA0-91CF-4A06-A04B-C35519886607}" destId="{685E58F8-F8FB-425C-A016-14CB7DDF771E}" srcOrd="0" destOrd="0" parTransId="{9CC5DA5D-F0AF-4B95-BB00-07BE78FB1481}" sibTransId="{FDB3AE3A-C291-4A08-B52D-2C4716E1A085}"/>
    <dgm:cxn modelId="{F736B76D-5D60-434A-A4AE-A2D21C82CEDD}" type="presOf" srcId="{A53C7E24-7A96-4082-82BA-D8998C8D7EC9}" destId="{157933CD-23DE-41C5-AD98-B42A28CDCA22}" srcOrd="0" destOrd="0" presId="urn:microsoft.com/office/officeart/2005/8/layout/hierarchy4"/>
    <dgm:cxn modelId="{585F1574-80C3-4AD7-9655-9DDF7F58A1F0}" type="presOf" srcId="{685E58F8-F8FB-425C-A016-14CB7DDF771E}" destId="{7CB30835-DF7A-4D3E-8EA1-DD49E94889B5}" srcOrd="0" destOrd="0" presId="urn:microsoft.com/office/officeart/2005/8/layout/hierarchy4"/>
    <dgm:cxn modelId="{B4F08274-F41E-4E79-B63A-BD059204F468}" type="presOf" srcId="{FB3E0F6B-93A0-4447-90BF-64425B4FB06D}" destId="{5AFC30E3-1274-4C60-BB62-78A269F9D3B1}" srcOrd="0" destOrd="0" presId="urn:microsoft.com/office/officeart/2005/8/layout/hierarchy4"/>
    <dgm:cxn modelId="{CA9FC655-E614-41E1-A220-ADA4E7296785}" type="presOf" srcId="{0FAF84A5-1281-45F7-8D3E-60542E53AF46}" destId="{D7CABC75-2286-4E2B-9C82-6D504EB314CA}" srcOrd="0" destOrd="0" presId="urn:microsoft.com/office/officeart/2005/8/layout/hierarchy4"/>
    <dgm:cxn modelId="{3E013188-4DA1-4230-8618-A4C107281E3F}" type="presOf" srcId="{C67076A2-63E5-4A2D-B661-5EC79AC6E4BD}" destId="{646566DB-31A1-40AC-AA7A-97064387ADC3}" srcOrd="0" destOrd="0" presId="urn:microsoft.com/office/officeart/2005/8/layout/hierarchy4"/>
    <dgm:cxn modelId="{54E7B088-1D85-4A4E-A5C2-9E8BB9652F2D}" type="presOf" srcId="{53420439-8DF3-4CB7-8DD9-763362BC350D}" destId="{3E297C82-0C59-4CFB-9A90-5F21AA96E436}" srcOrd="0" destOrd="0" presId="urn:microsoft.com/office/officeart/2005/8/layout/hierarchy4"/>
    <dgm:cxn modelId="{18C54D90-57F3-41C6-BB87-699A4C172F0F}" srcId="{641D0FC6-4929-42C0-AAF8-09B19D2409FA}" destId="{EC1398CB-3548-406C-AA5D-FF5B893B2134}" srcOrd="0" destOrd="0" parTransId="{D9816ACA-218F-433D-8287-45DF1EBD946C}" sibTransId="{93E4E17F-5A39-4C69-AB50-A66468321ED1}"/>
    <dgm:cxn modelId="{43DF0098-8188-489D-BE2A-9B8E362207DE}" srcId="{FB3E0F6B-93A0-4447-90BF-64425B4FB06D}" destId="{53420439-8DF3-4CB7-8DD9-763362BC350D}" srcOrd="0" destOrd="0" parTransId="{B57543B6-B39E-4E09-93B4-9EE6685871C6}" sibTransId="{A2FA6C65-00F1-4D2B-AC15-FDD403F508C2}"/>
    <dgm:cxn modelId="{5805B59A-E966-4899-87DC-2019BB0EA055}" type="presOf" srcId="{641D0FC6-4929-42C0-AAF8-09B19D2409FA}" destId="{0E39CC96-355F-4AF4-8BA1-FE21FA2FE63B}" srcOrd="0" destOrd="0" presId="urn:microsoft.com/office/officeart/2005/8/layout/hierarchy4"/>
    <dgm:cxn modelId="{A40596A3-662E-4770-8917-8EE4966122E5}" type="presOf" srcId="{EC1398CB-3548-406C-AA5D-FF5B893B2134}" destId="{FEBDCAD6-7C30-4B7B-B4A0-65B11CBB8E22}" srcOrd="0" destOrd="0" presId="urn:microsoft.com/office/officeart/2005/8/layout/hierarchy4"/>
    <dgm:cxn modelId="{F4F54AAC-F9F5-4C3F-8935-A932A0B3855F}" srcId="{367F1E4A-706F-406B-A5AC-02E013290539}" destId="{24B85EA0-91CF-4A06-A04B-C35519886607}" srcOrd="0" destOrd="0" parTransId="{EB089D5C-D908-4C54-AE0B-FDEE4895D2C6}" sibTransId="{3844945D-02B6-46F1-9013-EECF6B18DFC8}"/>
    <dgm:cxn modelId="{95F4A0AE-8302-4234-820E-938D4CFCC079}" type="presOf" srcId="{B5C2E8AB-4B6C-4E56-946F-53158526BB8D}" destId="{5A9D1BE8-18C6-4A10-A1E9-15CA6BC4C5FF}" srcOrd="0" destOrd="0" presId="urn:microsoft.com/office/officeart/2005/8/layout/hierarchy4"/>
    <dgm:cxn modelId="{77E35AD4-A17F-46E0-BAAE-24BBA5A71FA2}" type="presOf" srcId="{0787F90F-8325-4CC3-B202-BACC21943E2B}" destId="{21972ECC-8908-4960-B6FD-51E825D6E1E8}" srcOrd="0" destOrd="0" presId="urn:microsoft.com/office/officeart/2005/8/layout/hierarchy4"/>
    <dgm:cxn modelId="{AEAF44D9-424D-44FF-8691-B3A6C057A4D1}" srcId="{9AE720A8-C820-49C9-B1F5-F91F6D0D6557}" destId="{BE79B4E3-0D60-4E34-87D7-51B992FA618F}" srcOrd="0" destOrd="0" parTransId="{406FC0C3-9B34-4B46-ABC5-01D107C0283B}" sibTransId="{45AC1223-D66E-4699-956D-3230FC587BF6}"/>
    <dgm:cxn modelId="{CF200FDF-7075-41EC-8CD9-96714FB14E0C}" type="presOf" srcId="{24B85EA0-91CF-4A06-A04B-C35519886607}" destId="{4880FBC8-3768-4FC9-9BE5-1A149EB63557}" srcOrd="0" destOrd="0" presId="urn:microsoft.com/office/officeart/2005/8/layout/hierarchy4"/>
    <dgm:cxn modelId="{BA4EE1E2-0E53-4EF0-A9F2-458CB51E81BC}" srcId="{367F1E4A-706F-406B-A5AC-02E013290539}" destId="{B5C2E8AB-4B6C-4E56-946F-53158526BB8D}" srcOrd="1" destOrd="0" parTransId="{73DF3BBD-D1DB-4F3D-8A0A-742593DFC5A8}" sibTransId="{CFF25B7A-983D-41FB-B559-8DE1B0C940E1}"/>
    <dgm:cxn modelId="{54D9DFE5-5B48-4A03-8017-2732F7C50C0B}" srcId="{A53C7E24-7A96-4082-82BA-D8998C8D7EC9}" destId="{FB3E0F6B-93A0-4447-90BF-64425B4FB06D}" srcOrd="0" destOrd="0" parTransId="{35288733-A774-4516-BF8F-400AA8464969}" sibTransId="{16C9BEDD-B7D1-4564-9691-1C3F8A05AF37}"/>
    <dgm:cxn modelId="{CC18ADF1-3D90-429A-95C9-727379759809}" type="presOf" srcId="{9AE720A8-C820-49C9-B1F5-F91F6D0D6557}" destId="{023501DD-5C34-4264-9CD0-DA20FAB13C6D}" srcOrd="0" destOrd="0" presId="urn:microsoft.com/office/officeart/2005/8/layout/hierarchy4"/>
    <dgm:cxn modelId="{A7E11EFA-066E-45A8-ACA7-C2E85CB45730}" srcId="{0FAF84A5-1281-45F7-8D3E-60542E53AF46}" destId="{C67076A2-63E5-4A2D-B661-5EC79AC6E4BD}" srcOrd="0" destOrd="0" parTransId="{2C55586B-3ECB-4CBF-950D-A253EA6732FA}" sibTransId="{C97567C5-B6E0-4F3B-9826-AE659488C994}"/>
    <dgm:cxn modelId="{ECC979B9-9CA8-46BD-9D59-83BAD59C1E4D}" type="presParOf" srcId="{3E421072-F1B2-4C44-B0C5-3A7A71120269}" destId="{C3235CBD-7DC8-49CC-9B05-37669EAC678A}" srcOrd="0" destOrd="0" presId="urn:microsoft.com/office/officeart/2005/8/layout/hierarchy4"/>
    <dgm:cxn modelId="{3CECCB4C-244A-4B6A-822B-0C4FB9538737}" type="presParOf" srcId="{C3235CBD-7DC8-49CC-9B05-37669EAC678A}" destId="{4880FBC8-3768-4FC9-9BE5-1A149EB63557}" srcOrd="0" destOrd="0" presId="urn:microsoft.com/office/officeart/2005/8/layout/hierarchy4"/>
    <dgm:cxn modelId="{3F994F10-6E44-4D79-81F9-A937509078E3}" type="presParOf" srcId="{C3235CBD-7DC8-49CC-9B05-37669EAC678A}" destId="{D6619C27-B407-4063-8FEF-675148861287}" srcOrd="1" destOrd="0" presId="urn:microsoft.com/office/officeart/2005/8/layout/hierarchy4"/>
    <dgm:cxn modelId="{CBCBF386-3821-47D7-8FDE-12E30E34F356}" type="presParOf" srcId="{C3235CBD-7DC8-49CC-9B05-37669EAC678A}" destId="{C6B91295-41EC-4672-ACE0-EB43D06ADA74}" srcOrd="2" destOrd="0" presId="urn:microsoft.com/office/officeart/2005/8/layout/hierarchy4"/>
    <dgm:cxn modelId="{3F37E8C6-B672-476C-A53F-F71E40CDCD40}" type="presParOf" srcId="{C6B91295-41EC-4672-ACE0-EB43D06ADA74}" destId="{93A5C74A-7BC6-4C01-BDD5-F2419DEF6EDC}" srcOrd="0" destOrd="0" presId="urn:microsoft.com/office/officeart/2005/8/layout/hierarchy4"/>
    <dgm:cxn modelId="{C47194A4-631F-4D33-97A3-204E5A5D5DB3}" type="presParOf" srcId="{93A5C74A-7BC6-4C01-BDD5-F2419DEF6EDC}" destId="{7CB30835-DF7A-4D3E-8EA1-DD49E94889B5}" srcOrd="0" destOrd="0" presId="urn:microsoft.com/office/officeart/2005/8/layout/hierarchy4"/>
    <dgm:cxn modelId="{AF4F7289-A3BB-4715-932E-87CA93EC71C1}" type="presParOf" srcId="{93A5C74A-7BC6-4C01-BDD5-F2419DEF6EDC}" destId="{0A86CF59-75AF-4A1F-848E-AAB530DDAB9E}" srcOrd="1" destOrd="0" presId="urn:microsoft.com/office/officeart/2005/8/layout/hierarchy4"/>
    <dgm:cxn modelId="{2C5F86AA-39AA-41F9-909F-5178D2C0CCEE}" type="presParOf" srcId="{93A5C74A-7BC6-4C01-BDD5-F2419DEF6EDC}" destId="{25CCC32C-7DCB-4E8A-936E-E2E2C65D99ED}" srcOrd="2" destOrd="0" presId="urn:microsoft.com/office/officeart/2005/8/layout/hierarchy4"/>
    <dgm:cxn modelId="{A0BD1494-21F6-4397-9035-2E489E81DB66}" type="presParOf" srcId="{25CCC32C-7DCB-4E8A-936E-E2E2C65D99ED}" destId="{224ADC42-A711-4248-88F2-4E8B397B17B6}" srcOrd="0" destOrd="0" presId="urn:microsoft.com/office/officeart/2005/8/layout/hierarchy4"/>
    <dgm:cxn modelId="{92F5668F-00C1-4427-BD84-06E56E61B21E}" type="presParOf" srcId="{224ADC42-A711-4248-88F2-4E8B397B17B6}" destId="{21972ECC-8908-4960-B6FD-51E825D6E1E8}" srcOrd="0" destOrd="0" presId="urn:microsoft.com/office/officeart/2005/8/layout/hierarchy4"/>
    <dgm:cxn modelId="{115A77F4-1550-4565-8C15-D31D9FD38548}" type="presParOf" srcId="{224ADC42-A711-4248-88F2-4E8B397B17B6}" destId="{6895D06C-CC72-4368-A1EE-1126FFA731A3}" srcOrd="1" destOrd="0" presId="urn:microsoft.com/office/officeart/2005/8/layout/hierarchy4"/>
    <dgm:cxn modelId="{75BCDC64-2AC0-4AC1-96D8-5E4AE64435FE}" type="presParOf" srcId="{3E421072-F1B2-4C44-B0C5-3A7A71120269}" destId="{3ABB5D1F-52C5-4E60-9F8A-CEF9F7907F60}" srcOrd="1" destOrd="0" presId="urn:microsoft.com/office/officeart/2005/8/layout/hierarchy4"/>
    <dgm:cxn modelId="{30DAD4F9-DCB1-4789-8DEC-B4C932770993}" type="presParOf" srcId="{3E421072-F1B2-4C44-B0C5-3A7A71120269}" destId="{3B372C6F-7478-4CF5-8168-944045EA6166}" srcOrd="2" destOrd="0" presId="urn:microsoft.com/office/officeart/2005/8/layout/hierarchy4"/>
    <dgm:cxn modelId="{67931D7F-87FC-4A8B-A1E4-3C4E34D7A6C0}" type="presParOf" srcId="{3B372C6F-7478-4CF5-8168-944045EA6166}" destId="{5A9D1BE8-18C6-4A10-A1E9-15CA6BC4C5FF}" srcOrd="0" destOrd="0" presId="urn:microsoft.com/office/officeart/2005/8/layout/hierarchy4"/>
    <dgm:cxn modelId="{2174FBF1-1F22-4D77-81BE-7C1CB12053D9}" type="presParOf" srcId="{3B372C6F-7478-4CF5-8168-944045EA6166}" destId="{26D94C78-3F33-44D8-B0B8-9586CE586F60}" srcOrd="1" destOrd="0" presId="urn:microsoft.com/office/officeart/2005/8/layout/hierarchy4"/>
    <dgm:cxn modelId="{E6D3F380-47BA-4439-86BC-4A8673FC1573}" type="presParOf" srcId="{3B372C6F-7478-4CF5-8168-944045EA6166}" destId="{DFE8227C-B067-4029-9825-4EC1FF231354}" srcOrd="2" destOrd="0" presId="urn:microsoft.com/office/officeart/2005/8/layout/hierarchy4"/>
    <dgm:cxn modelId="{B5492F83-123F-45A8-8D92-74708CB3D9C3}" type="presParOf" srcId="{DFE8227C-B067-4029-9825-4EC1FF231354}" destId="{C6683B24-1DFA-422A-BF35-72EFF0900CA6}" srcOrd="0" destOrd="0" presId="urn:microsoft.com/office/officeart/2005/8/layout/hierarchy4"/>
    <dgm:cxn modelId="{81DDBEA8-CC3B-4F3B-8DB5-AD8B8E4F3383}" type="presParOf" srcId="{C6683B24-1DFA-422A-BF35-72EFF0900CA6}" destId="{023501DD-5C34-4264-9CD0-DA20FAB13C6D}" srcOrd="0" destOrd="0" presId="urn:microsoft.com/office/officeart/2005/8/layout/hierarchy4"/>
    <dgm:cxn modelId="{82AFFBE2-8ADC-4818-B2BD-82A07C75886A}" type="presParOf" srcId="{C6683B24-1DFA-422A-BF35-72EFF0900CA6}" destId="{6EC27D01-9B52-40BB-80E8-BF2FDEE300CA}" srcOrd="1" destOrd="0" presId="urn:microsoft.com/office/officeart/2005/8/layout/hierarchy4"/>
    <dgm:cxn modelId="{2A4484CA-0E0A-4670-81FE-0B5247C50B08}" type="presParOf" srcId="{C6683B24-1DFA-422A-BF35-72EFF0900CA6}" destId="{6A9506B0-1EBF-4991-873C-14F49CF88F7E}" srcOrd="2" destOrd="0" presId="urn:microsoft.com/office/officeart/2005/8/layout/hierarchy4"/>
    <dgm:cxn modelId="{482C7F78-5154-47E9-A1D9-AFC2127BB3E9}" type="presParOf" srcId="{6A9506B0-1EBF-4991-873C-14F49CF88F7E}" destId="{3561FB42-2105-4364-AB65-9E2F85316F08}" srcOrd="0" destOrd="0" presId="urn:microsoft.com/office/officeart/2005/8/layout/hierarchy4"/>
    <dgm:cxn modelId="{E10487B9-0F32-402F-912C-5F04E4781029}" type="presParOf" srcId="{3561FB42-2105-4364-AB65-9E2F85316F08}" destId="{11841BCC-2090-48D0-A7A8-2051B320582E}" srcOrd="0" destOrd="0" presId="urn:microsoft.com/office/officeart/2005/8/layout/hierarchy4"/>
    <dgm:cxn modelId="{20B49E5F-F295-496B-8475-C74C4CFD7CC3}" type="presParOf" srcId="{3561FB42-2105-4364-AB65-9E2F85316F08}" destId="{03E6AA5B-25E3-46B3-855F-1C9CAC903632}" srcOrd="1" destOrd="0" presId="urn:microsoft.com/office/officeart/2005/8/layout/hierarchy4"/>
    <dgm:cxn modelId="{5065A245-5AB9-404D-BE68-EA2073F2BFAB}" type="presParOf" srcId="{3E421072-F1B2-4C44-B0C5-3A7A71120269}" destId="{227B415A-5B47-41C0-AE09-46F894B3E575}" srcOrd="3" destOrd="0" presId="urn:microsoft.com/office/officeart/2005/8/layout/hierarchy4"/>
    <dgm:cxn modelId="{20D7B006-C7C0-4A63-A75D-B3197E790BE7}" type="presParOf" srcId="{3E421072-F1B2-4C44-B0C5-3A7A71120269}" destId="{A7CCAD0C-BC1F-4BDC-92E7-623C66FB4444}" srcOrd="4" destOrd="0" presId="urn:microsoft.com/office/officeart/2005/8/layout/hierarchy4"/>
    <dgm:cxn modelId="{913F51CA-2BDA-49C7-A0BB-9458E4F76A51}" type="presParOf" srcId="{A7CCAD0C-BC1F-4BDC-92E7-623C66FB4444}" destId="{D7CABC75-2286-4E2B-9C82-6D504EB314CA}" srcOrd="0" destOrd="0" presId="urn:microsoft.com/office/officeart/2005/8/layout/hierarchy4"/>
    <dgm:cxn modelId="{7708E5C9-9932-4D13-89D8-E68FB65C6430}" type="presParOf" srcId="{A7CCAD0C-BC1F-4BDC-92E7-623C66FB4444}" destId="{8B57F9FC-9404-4E6F-9632-6B7D41AE7417}" srcOrd="1" destOrd="0" presId="urn:microsoft.com/office/officeart/2005/8/layout/hierarchy4"/>
    <dgm:cxn modelId="{8C6F54CA-30AB-438B-ACF9-F10EC418B05A}" type="presParOf" srcId="{A7CCAD0C-BC1F-4BDC-92E7-623C66FB4444}" destId="{2638A338-9732-4CD8-B2E6-C5E6E9E5B74A}" srcOrd="2" destOrd="0" presId="urn:microsoft.com/office/officeart/2005/8/layout/hierarchy4"/>
    <dgm:cxn modelId="{7977177D-6981-40B4-8393-1AAB90F3E615}" type="presParOf" srcId="{2638A338-9732-4CD8-B2E6-C5E6E9E5B74A}" destId="{D902338C-13D2-4520-B19D-949A5E4FBA64}" srcOrd="0" destOrd="0" presId="urn:microsoft.com/office/officeart/2005/8/layout/hierarchy4"/>
    <dgm:cxn modelId="{D5E96BFB-2F73-45D4-921A-1B502998E414}" type="presParOf" srcId="{D902338C-13D2-4520-B19D-949A5E4FBA64}" destId="{646566DB-31A1-40AC-AA7A-97064387ADC3}" srcOrd="0" destOrd="0" presId="urn:microsoft.com/office/officeart/2005/8/layout/hierarchy4"/>
    <dgm:cxn modelId="{0FF7302E-DE4F-4D95-8857-0AE96AD429F4}" type="presParOf" srcId="{D902338C-13D2-4520-B19D-949A5E4FBA64}" destId="{B81F1294-0DF9-402B-BA6B-C734BFF40352}" srcOrd="1" destOrd="0" presId="urn:microsoft.com/office/officeart/2005/8/layout/hierarchy4"/>
    <dgm:cxn modelId="{3C002E68-4B91-474D-B85F-6FAD1812B390}" type="presParOf" srcId="{D902338C-13D2-4520-B19D-949A5E4FBA64}" destId="{707996CF-F53F-4DC2-944A-44ACB9E3102B}" srcOrd="2" destOrd="0" presId="urn:microsoft.com/office/officeart/2005/8/layout/hierarchy4"/>
    <dgm:cxn modelId="{3DF2FFAB-3DDC-48F5-9133-F8E1D5DD6A39}" type="presParOf" srcId="{707996CF-F53F-4DC2-944A-44ACB9E3102B}" destId="{9C8D7B28-EED1-4079-A011-5CD7B094A470}" srcOrd="0" destOrd="0" presId="urn:microsoft.com/office/officeart/2005/8/layout/hierarchy4"/>
    <dgm:cxn modelId="{B01E490E-EFAA-4875-BEEC-643598E81565}" type="presParOf" srcId="{9C8D7B28-EED1-4079-A011-5CD7B094A470}" destId="{09438F2C-E00E-4F40-9C88-1BD1D2BD269C}" srcOrd="0" destOrd="0" presId="urn:microsoft.com/office/officeart/2005/8/layout/hierarchy4"/>
    <dgm:cxn modelId="{7045BDA2-C3DE-4CB8-935B-46787A440353}" type="presParOf" srcId="{9C8D7B28-EED1-4079-A011-5CD7B094A470}" destId="{2C232C65-4B83-4077-AE3D-5F6DCE2C2720}" srcOrd="1" destOrd="0" presId="urn:microsoft.com/office/officeart/2005/8/layout/hierarchy4"/>
    <dgm:cxn modelId="{EAD71FC0-509E-4F3F-A4A9-58141C4C4C71}" type="presParOf" srcId="{3E421072-F1B2-4C44-B0C5-3A7A71120269}" destId="{7042E109-5E07-494F-8F60-C3F7E896D51C}" srcOrd="5" destOrd="0" presId="urn:microsoft.com/office/officeart/2005/8/layout/hierarchy4"/>
    <dgm:cxn modelId="{5FB49CA7-9382-4FEF-BD93-8FB70116244B}" type="presParOf" srcId="{3E421072-F1B2-4C44-B0C5-3A7A71120269}" destId="{BBAF3B07-19C9-496B-BD3B-13A8C86DB903}" srcOrd="6" destOrd="0" presId="urn:microsoft.com/office/officeart/2005/8/layout/hierarchy4"/>
    <dgm:cxn modelId="{EF12411E-3533-48A8-A44B-6548128A7FFA}" type="presParOf" srcId="{BBAF3B07-19C9-496B-BD3B-13A8C86DB903}" destId="{0E39CC96-355F-4AF4-8BA1-FE21FA2FE63B}" srcOrd="0" destOrd="0" presId="urn:microsoft.com/office/officeart/2005/8/layout/hierarchy4"/>
    <dgm:cxn modelId="{12C05422-E16A-49D3-9E0E-69FDF1DDA9CB}" type="presParOf" srcId="{BBAF3B07-19C9-496B-BD3B-13A8C86DB903}" destId="{642E2CA1-87E3-494E-9ECC-5228E6048BC0}" srcOrd="1" destOrd="0" presId="urn:microsoft.com/office/officeart/2005/8/layout/hierarchy4"/>
    <dgm:cxn modelId="{E9E9E649-8217-4278-BF7A-558E95895B85}" type="presParOf" srcId="{BBAF3B07-19C9-496B-BD3B-13A8C86DB903}" destId="{9C21E387-ECF4-44E7-B4A3-34779F5C45BD}" srcOrd="2" destOrd="0" presId="urn:microsoft.com/office/officeart/2005/8/layout/hierarchy4"/>
    <dgm:cxn modelId="{ABAFFD5D-15E9-4C99-A2E5-6A81809C52FD}" type="presParOf" srcId="{9C21E387-ECF4-44E7-B4A3-34779F5C45BD}" destId="{76AD4195-8EDF-4406-ADB1-247356905D20}" srcOrd="0" destOrd="0" presId="urn:microsoft.com/office/officeart/2005/8/layout/hierarchy4"/>
    <dgm:cxn modelId="{7455849D-5869-4A70-BF8A-A5A0BF02F808}" type="presParOf" srcId="{76AD4195-8EDF-4406-ADB1-247356905D20}" destId="{FEBDCAD6-7C30-4B7B-B4A0-65B11CBB8E22}" srcOrd="0" destOrd="0" presId="urn:microsoft.com/office/officeart/2005/8/layout/hierarchy4"/>
    <dgm:cxn modelId="{1B82CC39-DE0A-42AA-B49A-745CE931A0A5}" type="presParOf" srcId="{76AD4195-8EDF-4406-ADB1-247356905D20}" destId="{1B775D8C-E6F6-4D47-BC10-6DEB3FCF9E21}" srcOrd="1" destOrd="0" presId="urn:microsoft.com/office/officeart/2005/8/layout/hierarchy4"/>
    <dgm:cxn modelId="{6D92AD6F-EEB1-45A3-A07B-F82B5706954F}" type="presParOf" srcId="{76AD4195-8EDF-4406-ADB1-247356905D20}" destId="{E22484A7-8B6F-47FD-A689-A1AFF96969E2}" srcOrd="2" destOrd="0" presId="urn:microsoft.com/office/officeart/2005/8/layout/hierarchy4"/>
    <dgm:cxn modelId="{5CDDE3C5-057E-44F3-AF5B-A956E1AC05FB}" type="presParOf" srcId="{E22484A7-8B6F-47FD-A689-A1AFF96969E2}" destId="{C2F92874-9AAB-4556-9FB8-56062D42EDE9}" srcOrd="0" destOrd="0" presId="urn:microsoft.com/office/officeart/2005/8/layout/hierarchy4"/>
    <dgm:cxn modelId="{CDAE9992-A58D-4624-A6BF-F2D52D78267E}" type="presParOf" srcId="{C2F92874-9AAB-4556-9FB8-56062D42EDE9}" destId="{2A840813-7B73-474F-9BAC-A8F3B6957A93}" srcOrd="0" destOrd="0" presId="urn:microsoft.com/office/officeart/2005/8/layout/hierarchy4"/>
    <dgm:cxn modelId="{5216035D-7F9F-44F4-BA33-DA59306F0F25}" type="presParOf" srcId="{C2F92874-9AAB-4556-9FB8-56062D42EDE9}" destId="{790344FE-BEDA-478E-BCBE-957B5BD5C780}" srcOrd="1" destOrd="0" presId="urn:microsoft.com/office/officeart/2005/8/layout/hierarchy4"/>
    <dgm:cxn modelId="{837047E1-8105-443B-9DB4-BBDE182D2797}" type="presParOf" srcId="{3E421072-F1B2-4C44-B0C5-3A7A71120269}" destId="{74E1C4D8-0EF1-43C8-9DBB-ABF60EB86975}" srcOrd="7" destOrd="0" presId="urn:microsoft.com/office/officeart/2005/8/layout/hierarchy4"/>
    <dgm:cxn modelId="{DF58CCEF-11A4-4C90-BA89-ED251938DA78}" type="presParOf" srcId="{3E421072-F1B2-4C44-B0C5-3A7A71120269}" destId="{B90294CB-DCF5-4391-83C9-7DCDBB0AEBBB}" srcOrd="8" destOrd="0" presId="urn:microsoft.com/office/officeart/2005/8/layout/hierarchy4"/>
    <dgm:cxn modelId="{573A0E5C-204D-45CF-A2E5-C85B8E6B7BB7}" type="presParOf" srcId="{B90294CB-DCF5-4391-83C9-7DCDBB0AEBBB}" destId="{157933CD-23DE-41C5-AD98-B42A28CDCA22}" srcOrd="0" destOrd="0" presId="urn:microsoft.com/office/officeart/2005/8/layout/hierarchy4"/>
    <dgm:cxn modelId="{EE0109A4-6DC1-44AE-8A45-8E774C709A08}" type="presParOf" srcId="{B90294CB-DCF5-4391-83C9-7DCDBB0AEBBB}" destId="{B78FD3FC-4897-4AF8-BA29-4C54B7CC59CD}" srcOrd="1" destOrd="0" presId="urn:microsoft.com/office/officeart/2005/8/layout/hierarchy4"/>
    <dgm:cxn modelId="{377F1912-5B24-4602-BA18-1736179ADD85}" type="presParOf" srcId="{B90294CB-DCF5-4391-83C9-7DCDBB0AEBBB}" destId="{63F77D87-1080-41AB-ACE2-561016688A7A}" srcOrd="2" destOrd="0" presId="urn:microsoft.com/office/officeart/2005/8/layout/hierarchy4"/>
    <dgm:cxn modelId="{D8A00938-D00B-4C72-A2EB-0CD72628494D}" type="presParOf" srcId="{63F77D87-1080-41AB-ACE2-561016688A7A}" destId="{E45137D5-ABF1-4133-86A8-1FD4C94BEEAC}" srcOrd="0" destOrd="0" presId="urn:microsoft.com/office/officeart/2005/8/layout/hierarchy4"/>
    <dgm:cxn modelId="{B6E5571C-F535-4CE9-BD13-51BDB69703F7}" type="presParOf" srcId="{E45137D5-ABF1-4133-86A8-1FD4C94BEEAC}" destId="{5AFC30E3-1274-4C60-BB62-78A269F9D3B1}" srcOrd="0" destOrd="0" presId="urn:microsoft.com/office/officeart/2005/8/layout/hierarchy4"/>
    <dgm:cxn modelId="{6E494D78-FDA1-4BF5-8A5A-38C19C91B5B1}" type="presParOf" srcId="{E45137D5-ABF1-4133-86A8-1FD4C94BEEAC}" destId="{B641D98C-9493-4811-BC98-0E1A30ACE824}" srcOrd="1" destOrd="0" presId="urn:microsoft.com/office/officeart/2005/8/layout/hierarchy4"/>
    <dgm:cxn modelId="{6AB6B3E7-E277-4122-BA4B-3F2D995B4CAE}" type="presParOf" srcId="{E45137D5-ABF1-4133-86A8-1FD4C94BEEAC}" destId="{852D2B45-D9C7-4005-AE05-6991EFE1621D}" srcOrd="2" destOrd="0" presId="urn:microsoft.com/office/officeart/2005/8/layout/hierarchy4"/>
    <dgm:cxn modelId="{B1CE73B8-D767-4473-AF72-35EF226BFFCE}" type="presParOf" srcId="{852D2B45-D9C7-4005-AE05-6991EFE1621D}" destId="{A1BE2541-5BFA-4660-8222-CC51C12A13F6}" srcOrd="0" destOrd="0" presId="urn:microsoft.com/office/officeart/2005/8/layout/hierarchy4"/>
    <dgm:cxn modelId="{8A85F634-78FC-4742-A78D-8C121AF70001}" type="presParOf" srcId="{A1BE2541-5BFA-4660-8222-CC51C12A13F6}" destId="{3E297C82-0C59-4CFB-9A90-5F21AA96E436}" srcOrd="0" destOrd="0" presId="urn:microsoft.com/office/officeart/2005/8/layout/hierarchy4"/>
    <dgm:cxn modelId="{AC7D6F0F-B8BD-4E1C-93DD-DECC771306FF}" type="presParOf" srcId="{A1BE2541-5BFA-4660-8222-CC51C12A13F6}" destId="{A7F48F93-8AB0-44A8-84B1-FF29F9FB3D4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8A2CC5-01AA-45B1-89D1-FED200C8BA6C}" type="doc">
      <dgm:prSet loTypeId="urn:microsoft.com/office/officeart/2005/8/layout/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B534488D-8827-4297-9BE4-F4C2DC54066F}">
      <dgm:prSet phldrT="[Text]" custT="1"/>
      <dgm:spPr/>
      <dgm:t>
        <a:bodyPr/>
        <a:lstStyle/>
        <a:p>
          <a:r>
            <a:rPr lang="de-DE" sz="1400" dirty="0"/>
            <a:t>Ausbildung mit Betrieb</a:t>
          </a:r>
        </a:p>
      </dgm:t>
    </dgm:pt>
    <dgm:pt modelId="{7EFA2948-9C45-483E-9524-2B983867AAF6}" type="parTrans" cxnId="{6A4CC571-F873-408A-8443-2D9555AC3B2C}">
      <dgm:prSet/>
      <dgm:spPr/>
      <dgm:t>
        <a:bodyPr/>
        <a:lstStyle/>
        <a:p>
          <a:endParaRPr lang="de-DE"/>
        </a:p>
      </dgm:t>
    </dgm:pt>
    <dgm:pt modelId="{AD582AA0-254D-481A-8F42-58A8DFF511E5}" type="sibTrans" cxnId="{6A4CC571-F873-408A-8443-2D9555AC3B2C}">
      <dgm:prSet/>
      <dgm:spPr/>
      <dgm:t>
        <a:bodyPr/>
        <a:lstStyle/>
        <a:p>
          <a:endParaRPr lang="de-DE"/>
        </a:p>
      </dgm:t>
    </dgm:pt>
    <dgm:pt modelId="{A5D070BF-F959-478B-B913-487AD948699A}">
      <dgm:prSet phldrT="[Text]" custT="1"/>
      <dgm:spPr/>
      <dgm:t>
        <a:bodyPr/>
        <a:lstStyle/>
        <a:p>
          <a:r>
            <a:rPr lang="de-DE" sz="1400" dirty="0"/>
            <a:t>Fachoberschule</a:t>
          </a:r>
        </a:p>
      </dgm:t>
    </dgm:pt>
    <dgm:pt modelId="{85CE8CD1-27FF-4E10-8F1B-7666B0CFFCE8}" type="parTrans" cxnId="{D013B196-03F6-4DAE-B7D1-944421BA64A1}">
      <dgm:prSet/>
      <dgm:spPr/>
      <dgm:t>
        <a:bodyPr/>
        <a:lstStyle/>
        <a:p>
          <a:endParaRPr lang="de-DE"/>
        </a:p>
      </dgm:t>
    </dgm:pt>
    <dgm:pt modelId="{B848394C-E67C-4AF2-B91A-735B7BA04C05}" type="sibTrans" cxnId="{D013B196-03F6-4DAE-B7D1-944421BA64A1}">
      <dgm:prSet/>
      <dgm:spPr/>
      <dgm:t>
        <a:bodyPr/>
        <a:lstStyle/>
        <a:p>
          <a:endParaRPr lang="de-DE"/>
        </a:p>
      </dgm:t>
    </dgm:pt>
    <dgm:pt modelId="{6EA72FAC-7420-4B70-B88E-C690BAE4B72A}">
      <dgm:prSet phldrT="[Text]" custT="1"/>
      <dgm:spPr/>
      <dgm:t>
        <a:bodyPr/>
        <a:lstStyle/>
        <a:p>
          <a:r>
            <a:rPr lang="de-DE" sz="1400" dirty="0"/>
            <a:t>Assistentenausbildung (HBFS)</a:t>
          </a:r>
        </a:p>
      </dgm:t>
    </dgm:pt>
    <dgm:pt modelId="{77AEA818-2A58-4484-9048-96C9B37C655F}" type="parTrans" cxnId="{EFEF700C-A201-4E15-B830-099EF43CF7AD}">
      <dgm:prSet/>
      <dgm:spPr/>
      <dgm:t>
        <a:bodyPr/>
        <a:lstStyle/>
        <a:p>
          <a:endParaRPr lang="de-DE"/>
        </a:p>
      </dgm:t>
    </dgm:pt>
    <dgm:pt modelId="{9BABABAF-D206-41C1-98EA-30A2E0D1FFE6}" type="sibTrans" cxnId="{EFEF700C-A201-4E15-B830-099EF43CF7AD}">
      <dgm:prSet/>
      <dgm:spPr/>
      <dgm:t>
        <a:bodyPr/>
        <a:lstStyle/>
        <a:p>
          <a:endParaRPr lang="de-DE"/>
        </a:p>
      </dgm:t>
    </dgm:pt>
    <dgm:pt modelId="{646D31D3-3A6A-4E54-B911-763FE8D7FB2C}">
      <dgm:prSet phldrT="[Text]" custT="1"/>
      <dgm:spPr/>
      <dgm:t>
        <a:bodyPr/>
        <a:lstStyle/>
        <a:p>
          <a:r>
            <a:rPr lang="de-DE" sz="1400" dirty="0"/>
            <a:t>Informationstechnik (ITA), </a:t>
          </a:r>
          <a:r>
            <a:rPr lang="de-DE" sz="1400" dirty="0" err="1"/>
            <a:t>Biologitechnik</a:t>
          </a:r>
          <a:r>
            <a:rPr lang="de-DE" sz="1400" dirty="0"/>
            <a:t> (BTA), Chemietechnik (CTA), </a:t>
          </a:r>
          <a:br>
            <a:rPr lang="de-DE" sz="1400" dirty="0"/>
          </a:br>
          <a:r>
            <a:rPr lang="de-DE" sz="1400" dirty="0"/>
            <a:t>Gestaltungs- und Medientechnik (GMTA)</a:t>
          </a:r>
        </a:p>
      </dgm:t>
    </dgm:pt>
    <dgm:pt modelId="{BC4E84E2-C5CB-4B07-8307-AFDE3DD04FF9}" type="parTrans" cxnId="{CE1A3159-1F35-43F3-818B-CA7CA4CCCF94}">
      <dgm:prSet/>
      <dgm:spPr/>
      <dgm:t>
        <a:bodyPr/>
        <a:lstStyle/>
        <a:p>
          <a:endParaRPr lang="de-DE"/>
        </a:p>
      </dgm:t>
    </dgm:pt>
    <dgm:pt modelId="{33EE2355-1273-420F-BD08-6624C179F161}" type="sibTrans" cxnId="{CE1A3159-1F35-43F3-818B-CA7CA4CCCF94}">
      <dgm:prSet/>
      <dgm:spPr/>
      <dgm:t>
        <a:bodyPr/>
        <a:lstStyle/>
        <a:p>
          <a:endParaRPr lang="de-DE"/>
        </a:p>
      </dgm:t>
    </dgm:pt>
    <dgm:pt modelId="{4817BE60-6ECD-4BF4-9D65-A440BB4D7251}">
      <dgm:prSet phldrT="[Text]" custT="1"/>
      <dgm:spPr/>
      <dgm:t>
        <a:bodyPr/>
        <a:lstStyle/>
        <a:p>
          <a:r>
            <a:rPr lang="de-DE" sz="1400" dirty="0"/>
            <a:t>Berufliches Gymnasium</a:t>
          </a:r>
        </a:p>
      </dgm:t>
    </dgm:pt>
    <dgm:pt modelId="{6CE167B1-0479-4F0E-A1DF-0A12B24E4301}" type="parTrans" cxnId="{88549CA1-4377-4969-9272-687FDCC1C4AC}">
      <dgm:prSet/>
      <dgm:spPr/>
      <dgm:t>
        <a:bodyPr/>
        <a:lstStyle/>
        <a:p>
          <a:endParaRPr lang="de-DE"/>
        </a:p>
      </dgm:t>
    </dgm:pt>
    <dgm:pt modelId="{B3D5849F-CD5B-4698-A07F-BC1ACC27FCC1}" type="sibTrans" cxnId="{88549CA1-4377-4969-9272-687FDCC1C4AC}">
      <dgm:prSet/>
      <dgm:spPr/>
      <dgm:t>
        <a:bodyPr/>
        <a:lstStyle/>
        <a:p>
          <a:endParaRPr lang="de-DE"/>
        </a:p>
      </dgm:t>
    </dgm:pt>
    <dgm:pt modelId="{0EF1785A-7DBB-4C80-AB45-91ECBB525F69}">
      <dgm:prSet phldrT="[Text]" custT="1"/>
      <dgm:spPr/>
      <dgm:t>
        <a:bodyPr/>
        <a:lstStyle/>
        <a:p>
          <a:r>
            <a:rPr lang="de-DE" sz="1400" dirty="0"/>
            <a:t>Biologielaborant/-in, </a:t>
          </a:r>
          <a:r>
            <a:rPr lang="de-DE" sz="1400" b="0" i="0" u="none" dirty="0"/>
            <a:t>Chemielaborant/-in, Dachdecker/-in, Elektroniker/-in, Maler/-in, Maurer/-in, Informatikberufe (Fachinformatiker/in mit Fachrichtung Anwendungsentwicklung oder Systemintegration, IT-Kaufmann/IT-Kauffrau, IT-System-Elektroniker/-in), Körperpflege, Kraftfahrzeugmechaniker/-in, Anlagenmechaniker/-in SHK, Feinwerkmechaniker/-in, Straßenbauer/-in</a:t>
          </a:r>
          <a:endParaRPr lang="de-DE" sz="1400" dirty="0"/>
        </a:p>
      </dgm:t>
    </dgm:pt>
    <dgm:pt modelId="{4407197B-DE6A-43F8-8CAE-E20A78A86C7D}" type="parTrans" cxnId="{B6F70C1E-21F9-469B-96BB-1CA21C2F276A}">
      <dgm:prSet/>
      <dgm:spPr/>
      <dgm:t>
        <a:bodyPr/>
        <a:lstStyle/>
        <a:p>
          <a:endParaRPr lang="de-DE"/>
        </a:p>
      </dgm:t>
    </dgm:pt>
    <dgm:pt modelId="{EE75CE6D-46BB-426B-8A28-95E84D2AE85D}" type="sibTrans" cxnId="{B6F70C1E-21F9-469B-96BB-1CA21C2F276A}">
      <dgm:prSet/>
      <dgm:spPr/>
      <dgm:t>
        <a:bodyPr/>
        <a:lstStyle/>
        <a:p>
          <a:endParaRPr lang="de-DE"/>
        </a:p>
      </dgm:t>
    </dgm:pt>
    <dgm:pt modelId="{15CBC628-4FD2-496E-A3F7-EB24517895AB}">
      <dgm:prSet phldrT="[Text]" custT="1"/>
      <dgm:spPr/>
      <dgm:t>
        <a:bodyPr/>
        <a:lstStyle/>
        <a:p>
          <a:r>
            <a:rPr lang="de-DE" sz="1400" dirty="0"/>
            <a:t>Bautechnik, chemisch-physikalische Technik, Elektrotechnik, Maschinenbau,  </a:t>
          </a:r>
        </a:p>
      </dgm:t>
    </dgm:pt>
    <dgm:pt modelId="{7E9DFE1E-D749-402E-9444-179DD22A9C99}" type="parTrans" cxnId="{721E1CF3-647C-4F65-B654-ABCD8AAAE5E1}">
      <dgm:prSet/>
      <dgm:spPr/>
      <dgm:t>
        <a:bodyPr/>
        <a:lstStyle/>
        <a:p>
          <a:endParaRPr lang="de-DE"/>
        </a:p>
      </dgm:t>
    </dgm:pt>
    <dgm:pt modelId="{496A2782-806B-438B-9B66-3BAACE4ACBA7}" type="sibTrans" cxnId="{721E1CF3-647C-4F65-B654-ABCD8AAAE5E1}">
      <dgm:prSet/>
      <dgm:spPr/>
      <dgm:t>
        <a:bodyPr/>
        <a:lstStyle/>
        <a:p>
          <a:endParaRPr lang="de-DE"/>
        </a:p>
      </dgm:t>
    </dgm:pt>
    <dgm:pt modelId="{3007A493-789B-43B9-8781-8EAFC7A689DE}">
      <dgm:prSet phldrT="[Text]" custT="1"/>
      <dgm:spPr/>
      <dgm:t>
        <a:bodyPr/>
        <a:lstStyle/>
        <a:p>
          <a:r>
            <a:rPr lang="de-DE" sz="1400" kern="1200" dirty="0">
              <a:latin typeface="Arial"/>
              <a:ea typeface="+mn-ea"/>
              <a:cs typeface="+mn-cs"/>
            </a:rPr>
            <a:t>Bautechnik, Chemietechnik, Praktische Informatik, Gestaltungs- und Medientechnik</a:t>
          </a:r>
        </a:p>
      </dgm:t>
    </dgm:pt>
    <dgm:pt modelId="{ADF4FB8F-223B-4052-B5BC-6E760AE2878C}" type="parTrans" cxnId="{76D7B154-E3CE-4FE2-86E6-E8435E4559D0}">
      <dgm:prSet/>
      <dgm:spPr/>
      <dgm:t>
        <a:bodyPr/>
        <a:lstStyle/>
        <a:p>
          <a:endParaRPr lang="de-DE"/>
        </a:p>
      </dgm:t>
    </dgm:pt>
    <dgm:pt modelId="{26D1B5DF-FA99-4A95-8A8B-6735518DC3D9}" type="sibTrans" cxnId="{76D7B154-E3CE-4FE2-86E6-E8435E4559D0}">
      <dgm:prSet/>
      <dgm:spPr/>
      <dgm:t>
        <a:bodyPr/>
        <a:lstStyle/>
        <a:p>
          <a:endParaRPr lang="de-DE"/>
        </a:p>
      </dgm:t>
    </dgm:pt>
    <dgm:pt modelId="{E2BCFBD0-725C-4FA0-90C8-07765C602A67}" type="pres">
      <dgm:prSet presAssocID="{F48A2CC5-01AA-45B1-89D1-FED200C8BA6C}" presName="linear" presStyleCnt="0">
        <dgm:presLayoutVars>
          <dgm:dir/>
          <dgm:animLvl val="lvl"/>
          <dgm:resizeHandles val="exact"/>
        </dgm:presLayoutVars>
      </dgm:prSet>
      <dgm:spPr/>
    </dgm:pt>
    <dgm:pt modelId="{C8154192-3357-4623-9CE6-2DE2F9BC7D74}" type="pres">
      <dgm:prSet presAssocID="{B534488D-8827-4297-9BE4-F4C2DC54066F}" presName="parentLin" presStyleCnt="0"/>
      <dgm:spPr/>
    </dgm:pt>
    <dgm:pt modelId="{ADB71363-3289-4FFA-9A6E-35365821AD80}" type="pres">
      <dgm:prSet presAssocID="{B534488D-8827-4297-9BE4-F4C2DC54066F}" presName="parentLeftMargin" presStyleLbl="node1" presStyleIdx="0" presStyleCnt="4"/>
      <dgm:spPr/>
    </dgm:pt>
    <dgm:pt modelId="{BBACF09D-6FB4-460B-9B5B-ECB4D63F018C}" type="pres">
      <dgm:prSet presAssocID="{B534488D-8827-4297-9BE4-F4C2DC5406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F88D2E-6734-4010-885E-56143A24BF5C}" type="pres">
      <dgm:prSet presAssocID="{B534488D-8827-4297-9BE4-F4C2DC54066F}" presName="negativeSpace" presStyleCnt="0"/>
      <dgm:spPr/>
    </dgm:pt>
    <dgm:pt modelId="{1A7F9540-D901-4F5E-BB57-583FA1758F3F}" type="pres">
      <dgm:prSet presAssocID="{B534488D-8827-4297-9BE4-F4C2DC54066F}" presName="childText" presStyleLbl="conFgAcc1" presStyleIdx="0" presStyleCnt="4">
        <dgm:presLayoutVars>
          <dgm:bulletEnabled val="1"/>
        </dgm:presLayoutVars>
      </dgm:prSet>
      <dgm:spPr/>
    </dgm:pt>
    <dgm:pt modelId="{CB06E1DD-1427-45FD-A6F5-33100615B37A}" type="pres">
      <dgm:prSet presAssocID="{AD582AA0-254D-481A-8F42-58A8DFF511E5}" presName="spaceBetweenRectangles" presStyleCnt="0"/>
      <dgm:spPr/>
    </dgm:pt>
    <dgm:pt modelId="{B4FDFF1F-430F-4D3F-A6C8-8DD28F4A6DC2}" type="pres">
      <dgm:prSet presAssocID="{6EA72FAC-7420-4B70-B88E-C690BAE4B72A}" presName="parentLin" presStyleCnt="0"/>
      <dgm:spPr/>
    </dgm:pt>
    <dgm:pt modelId="{9DEBA357-18A7-4E2A-9A35-84481BA9FE13}" type="pres">
      <dgm:prSet presAssocID="{6EA72FAC-7420-4B70-B88E-C690BAE4B72A}" presName="parentLeftMargin" presStyleLbl="node1" presStyleIdx="0" presStyleCnt="4"/>
      <dgm:spPr/>
    </dgm:pt>
    <dgm:pt modelId="{8ABB33EA-BDAE-4E7A-813C-B3ECD8743C37}" type="pres">
      <dgm:prSet presAssocID="{6EA72FAC-7420-4B70-B88E-C690BAE4B72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BB5C4A4-8E28-417E-90E3-E30ADFA245CC}" type="pres">
      <dgm:prSet presAssocID="{6EA72FAC-7420-4B70-B88E-C690BAE4B72A}" presName="negativeSpace" presStyleCnt="0"/>
      <dgm:spPr/>
    </dgm:pt>
    <dgm:pt modelId="{BB48631C-07D4-4FFB-A6E8-098359314360}" type="pres">
      <dgm:prSet presAssocID="{6EA72FAC-7420-4B70-B88E-C690BAE4B72A}" presName="childText" presStyleLbl="conFgAcc1" presStyleIdx="1" presStyleCnt="4">
        <dgm:presLayoutVars>
          <dgm:bulletEnabled val="1"/>
        </dgm:presLayoutVars>
      </dgm:prSet>
      <dgm:spPr/>
    </dgm:pt>
    <dgm:pt modelId="{8285C170-A5A2-45EF-83A9-B17446A772A1}" type="pres">
      <dgm:prSet presAssocID="{9BABABAF-D206-41C1-98EA-30A2E0D1FFE6}" presName="spaceBetweenRectangles" presStyleCnt="0"/>
      <dgm:spPr/>
    </dgm:pt>
    <dgm:pt modelId="{DD79FE2E-6306-4B50-817C-8ECA616A7883}" type="pres">
      <dgm:prSet presAssocID="{A5D070BF-F959-478B-B913-487AD948699A}" presName="parentLin" presStyleCnt="0"/>
      <dgm:spPr/>
    </dgm:pt>
    <dgm:pt modelId="{2BD8B71E-1109-4022-A592-9BCD164171E7}" type="pres">
      <dgm:prSet presAssocID="{A5D070BF-F959-478B-B913-487AD948699A}" presName="parentLeftMargin" presStyleLbl="node1" presStyleIdx="1" presStyleCnt="4"/>
      <dgm:spPr/>
    </dgm:pt>
    <dgm:pt modelId="{962E3BD3-80C0-46EB-97FF-C7E856322BAD}" type="pres">
      <dgm:prSet presAssocID="{A5D070BF-F959-478B-B913-487AD948699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C82F490-8B9B-4FB3-BC2B-340309E61828}" type="pres">
      <dgm:prSet presAssocID="{A5D070BF-F959-478B-B913-487AD948699A}" presName="negativeSpace" presStyleCnt="0"/>
      <dgm:spPr/>
    </dgm:pt>
    <dgm:pt modelId="{CF5B19D4-F289-49C7-BB5E-69C9AB9F1894}" type="pres">
      <dgm:prSet presAssocID="{A5D070BF-F959-478B-B913-487AD948699A}" presName="childText" presStyleLbl="conFgAcc1" presStyleIdx="2" presStyleCnt="4">
        <dgm:presLayoutVars>
          <dgm:bulletEnabled val="1"/>
        </dgm:presLayoutVars>
      </dgm:prSet>
      <dgm:spPr/>
    </dgm:pt>
    <dgm:pt modelId="{DD467F96-3F27-470A-AF53-079001D17E23}" type="pres">
      <dgm:prSet presAssocID="{B848394C-E67C-4AF2-B91A-735B7BA04C05}" presName="spaceBetweenRectangles" presStyleCnt="0"/>
      <dgm:spPr/>
    </dgm:pt>
    <dgm:pt modelId="{25FC2AF7-2470-416B-8EFD-FFEA659E8188}" type="pres">
      <dgm:prSet presAssocID="{4817BE60-6ECD-4BF4-9D65-A440BB4D7251}" presName="parentLin" presStyleCnt="0"/>
      <dgm:spPr/>
    </dgm:pt>
    <dgm:pt modelId="{A4A583B6-CEA0-42B6-A5CA-BA55EA512E3B}" type="pres">
      <dgm:prSet presAssocID="{4817BE60-6ECD-4BF4-9D65-A440BB4D7251}" presName="parentLeftMargin" presStyleLbl="node1" presStyleIdx="2" presStyleCnt="4"/>
      <dgm:spPr/>
    </dgm:pt>
    <dgm:pt modelId="{AAE9CF5F-D2B4-43D1-A39D-FF720730C0A2}" type="pres">
      <dgm:prSet presAssocID="{4817BE60-6ECD-4BF4-9D65-A440BB4D725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FE740C1-C99E-49FE-8DC4-4D32A2088535}" type="pres">
      <dgm:prSet presAssocID="{4817BE60-6ECD-4BF4-9D65-A440BB4D7251}" presName="negativeSpace" presStyleCnt="0"/>
      <dgm:spPr/>
    </dgm:pt>
    <dgm:pt modelId="{393890F7-B37D-4A39-B732-8DAAF509842D}" type="pres">
      <dgm:prSet presAssocID="{4817BE60-6ECD-4BF4-9D65-A440BB4D725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FEF700C-A201-4E15-B830-099EF43CF7AD}" srcId="{F48A2CC5-01AA-45B1-89D1-FED200C8BA6C}" destId="{6EA72FAC-7420-4B70-B88E-C690BAE4B72A}" srcOrd="1" destOrd="0" parTransId="{77AEA818-2A58-4484-9048-96C9B37C655F}" sibTransId="{9BABABAF-D206-41C1-98EA-30A2E0D1FFE6}"/>
    <dgm:cxn modelId="{B6F70C1E-21F9-469B-96BB-1CA21C2F276A}" srcId="{B534488D-8827-4297-9BE4-F4C2DC54066F}" destId="{0EF1785A-7DBB-4C80-AB45-91ECBB525F69}" srcOrd="0" destOrd="0" parTransId="{4407197B-DE6A-43F8-8CAE-E20A78A86C7D}" sibTransId="{EE75CE6D-46BB-426B-8A28-95E84D2AE85D}"/>
    <dgm:cxn modelId="{8283D36B-6A45-4D53-B33D-1953BCA57286}" type="presOf" srcId="{A5D070BF-F959-478B-B913-487AD948699A}" destId="{2BD8B71E-1109-4022-A592-9BCD164171E7}" srcOrd="0" destOrd="0" presId="urn:microsoft.com/office/officeart/2005/8/layout/list1"/>
    <dgm:cxn modelId="{A9D4004E-2DB4-465F-85F0-602B5CE98FB8}" type="presOf" srcId="{6EA72FAC-7420-4B70-B88E-C690BAE4B72A}" destId="{8ABB33EA-BDAE-4E7A-813C-B3ECD8743C37}" srcOrd="1" destOrd="0" presId="urn:microsoft.com/office/officeart/2005/8/layout/list1"/>
    <dgm:cxn modelId="{6A4CC571-F873-408A-8443-2D9555AC3B2C}" srcId="{F48A2CC5-01AA-45B1-89D1-FED200C8BA6C}" destId="{B534488D-8827-4297-9BE4-F4C2DC54066F}" srcOrd="0" destOrd="0" parTransId="{7EFA2948-9C45-483E-9524-2B983867AAF6}" sibTransId="{AD582AA0-254D-481A-8F42-58A8DFF511E5}"/>
    <dgm:cxn modelId="{012F2773-960F-46D3-B634-F48C16F59D64}" type="presOf" srcId="{646D31D3-3A6A-4E54-B911-763FE8D7FB2C}" destId="{BB48631C-07D4-4FFB-A6E8-098359314360}" srcOrd="0" destOrd="0" presId="urn:microsoft.com/office/officeart/2005/8/layout/list1"/>
    <dgm:cxn modelId="{76D7B154-E3CE-4FE2-86E6-E8435E4559D0}" srcId="{4817BE60-6ECD-4BF4-9D65-A440BB4D7251}" destId="{3007A493-789B-43B9-8781-8EAFC7A689DE}" srcOrd="0" destOrd="0" parTransId="{ADF4FB8F-223B-4052-B5BC-6E760AE2878C}" sibTransId="{26D1B5DF-FA99-4A95-8A8B-6735518DC3D9}"/>
    <dgm:cxn modelId="{69AB2855-0586-432E-800C-E44A2908C92D}" type="presOf" srcId="{F48A2CC5-01AA-45B1-89D1-FED200C8BA6C}" destId="{E2BCFBD0-725C-4FA0-90C8-07765C602A67}" srcOrd="0" destOrd="0" presId="urn:microsoft.com/office/officeart/2005/8/layout/list1"/>
    <dgm:cxn modelId="{495D4E75-A93E-419B-8FF0-1C5B993F7BA1}" type="presOf" srcId="{4817BE60-6ECD-4BF4-9D65-A440BB4D7251}" destId="{AAE9CF5F-D2B4-43D1-A39D-FF720730C0A2}" srcOrd="1" destOrd="0" presId="urn:microsoft.com/office/officeart/2005/8/layout/list1"/>
    <dgm:cxn modelId="{CE1A3159-1F35-43F3-818B-CA7CA4CCCF94}" srcId="{6EA72FAC-7420-4B70-B88E-C690BAE4B72A}" destId="{646D31D3-3A6A-4E54-B911-763FE8D7FB2C}" srcOrd="0" destOrd="0" parTransId="{BC4E84E2-C5CB-4B07-8307-AFDE3DD04FF9}" sibTransId="{33EE2355-1273-420F-BD08-6624C179F161}"/>
    <dgm:cxn modelId="{BABD667A-FF3C-4155-95C8-6DDAEB5765CC}" type="presOf" srcId="{A5D070BF-F959-478B-B913-487AD948699A}" destId="{962E3BD3-80C0-46EB-97FF-C7E856322BAD}" srcOrd="1" destOrd="0" presId="urn:microsoft.com/office/officeart/2005/8/layout/list1"/>
    <dgm:cxn modelId="{D013B196-03F6-4DAE-B7D1-944421BA64A1}" srcId="{F48A2CC5-01AA-45B1-89D1-FED200C8BA6C}" destId="{A5D070BF-F959-478B-B913-487AD948699A}" srcOrd="2" destOrd="0" parTransId="{85CE8CD1-27FF-4E10-8F1B-7666B0CFFCE8}" sibTransId="{B848394C-E67C-4AF2-B91A-735B7BA04C05}"/>
    <dgm:cxn modelId="{88549CA1-4377-4969-9272-687FDCC1C4AC}" srcId="{F48A2CC5-01AA-45B1-89D1-FED200C8BA6C}" destId="{4817BE60-6ECD-4BF4-9D65-A440BB4D7251}" srcOrd="3" destOrd="0" parTransId="{6CE167B1-0479-4F0E-A1DF-0A12B24E4301}" sibTransId="{B3D5849F-CD5B-4698-A07F-BC1ACC27FCC1}"/>
    <dgm:cxn modelId="{B52E02CC-AA13-4B03-8784-5A2E3FC64C44}" type="presOf" srcId="{B534488D-8827-4297-9BE4-F4C2DC54066F}" destId="{ADB71363-3289-4FFA-9A6E-35365821AD80}" srcOrd="0" destOrd="0" presId="urn:microsoft.com/office/officeart/2005/8/layout/list1"/>
    <dgm:cxn modelId="{3194CDD0-4F22-4F51-8805-1E22B9956C33}" type="presOf" srcId="{15CBC628-4FD2-496E-A3F7-EB24517895AB}" destId="{CF5B19D4-F289-49C7-BB5E-69C9AB9F1894}" srcOrd="0" destOrd="0" presId="urn:microsoft.com/office/officeart/2005/8/layout/list1"/>
    <dgm:cxn modelId="{4D795FDA-883E-4A27-A517-F9AFEB22095D}" type="presOf" srcId="{4817BE60-6ECD-4BF4-9D65-A440BB4D7251}" destId="{A4A583B6-CEA0-42B6-A5CA-BA55EA512E3B}" srcOrd="0" destOrd="0" presId="urn:microsoft.com/office/officeart/2005/8/layout/list1"/>
    <dgm:cxn modelId="{40B147DE-9FA4-406C-83B5-A1B06EA99DD4}" type="presOf" srcId="{3007A493-789B-43B9-8781-8EAFC7A689DE}" destId="{393890F7-B37D-4A39-B732-8DAAF509842D}" srcOrd="0" destOrd="0" presId="urn:microsoft.com/office/officeart/2005/8/layout/list1"/>
    <dgm:cxn modelId="{721E1CF3-647C-4F65-B654-ABCD8AAAE5E1}" srcId="{A5D070BF-F959-478B-B913-487AD948699A}" destId="{15CBC628-4FD2-496E-A3F7-EB24517895AB}" srcOrd="0" destOrd="0" parTransId="{7E9DFE1E-D749-402E-9444-179DD22A9C99}" sibTransId="{496A2782-806B-438B-9B66-3BAACE4ACBA7}"/>
    <dgm:cxn modelId="{8520F7F4-7740-44D8-993E-C5E6CC36AEDD}" type="presOf" srcId="{B534488D-8827-4297-9BE4-F4C2DC54066F}" destId="{BBACF09D-6FB4-460B-9B5B-ECB4D63F018C}" srcOrd="1" destOrd="0" presId="urn:microsoft.com/office/officeart/2005/8/layout/list1"/>
    <dgm:cxn modelId="{35E637F8-2B33-448A-AFB2-3CBE9020F92E}" type="presOf" srcId="{6EA72FAC-7420-4B70-B88E-C690BAE4B72A}" destId="{9DEBA357-18A7-4E2A-9A35-84481BA9FE13}" srcOrd="0" destOrd="0" presId="urn:microsoft.com/office/officeart/2005/8/layout/list1"/>
    <dgm:cxn modelId="{FCD3C7FD-556B-45E8-B21C-0B39E41A9C36}" type="presOf" srcId="{0EF1785A-7DBB-4C80-AB45-91ECBB525F69}" destId="{1A7F9540-D901-4F5E-BB57-583FA1758F3F}" srcOrd="0" destOrd="0" presId="urn:microsoft.com/office/officeart/2005/8/layout/list1"/>
    <dgm:cxn modelId="{55FC779D-81E8-49EB-A571-7CCC65459238}" type="presParOf" srcId="{E2BCFBD0-725C-4FA0-90C8-07765C602A67}" destId="{C8154192-3357-4623-9CE6-2DE2F9BC7D74}" srcOrd="0" destOrd="0" presId="urn:microsoft.com/office/officeart/2005/8/layout/list1"/>
    <dgm:cxn modelId="{766E575F-9306-4809-9B18-E07ADF737F7B}" type="presParOf" srcId="{C8154192-3357-4623-9CE6-2DE2F9BC7D74}" destId="{ADB71363-3289-4FFA-9A6E-35365821AD80}" srcOrd="0" destOrd="0" presId="urn:microsoft.com/office/officeart/2005/8/layout/list1"/>
    <dgm:cxn modelId="{4537E002-D51E-4A9A-B848-34619C379100}" type="presParOf" srcId="{C8154192-3357-4623-9CE6-2DE2F9BC7D74}" destId="{BBACF09D-6FB4-460B-9B5B-ECB4D63F018C}" srcOrd="1" destOrd="0" presId="urn:microsoft.com/office/officeart/2005/8/layout/list1"/>
    <dgm:cxn modelId="{5424E005-68F1-4332-9194-4EBE92CF9AC4}" type="presParOf" srcId="{E2BCFBD0-725C-4FA0-90C8-07765C602A67}" destId="{17F88D2E-6734-4010-885E-56143A24BF5C}" srcOrd="1" destOrd="0" presId="urn:microsoft.com/office/officeart/2005/8/layout/list1"/>
    <dgm:cxn modelId="{3E950448-65E2-458D-B735-70627C87C391}" type="presParOf" srcId="{E2BCFBD0-725C-4FA0-90C8-07765C602A67}" destId="{1A7F9540-D901-4F5E-BB57-583FA1758F3F}" srcOrd="2" destOrd="0" presId="urn:microsoft.com/office/officeart/2005/8/layout/list1"/>
    <dgm:cxn modelId="{F48C7843-7955-48C4-A85E-E31DAE434898}" type="presParOf" srcId="{E2BCFBD0-725C-4FA0-90C8-07765C602A67}" destId="{CB06E1DD-1427-45FD-A6F5-33100615B37A}" srcOrd="3" destOrd="0" presId="urn:microsoft.com/office/officeart/2005/8/layout/list1"/>
    <dgm:cxn modelId="{86C72D2B-2CAF-4817-B58E-9148BA6736D4}" type="presParOf" srcId="{E2BCFBD0-725C-4FA0-90C8-07765C602A67}" destId="{B4FDFF1F-430F-4D3F-A6C8-8DD28F4A6DC2}" srcOrd="4" destOrd="0" presId="urn:microsoft.com/office/officeart/2005/8/layout/list1"/>
    <dgm:cxn modelId="{89A2178B-62B3-4307-A3BF-2EE5A540B39B}" type="presParOf" srcId="{B4FDFF1F-430F-4D3F-A6C8-8DD28F4A6DC2}" destId="{9DEBA357-18A7-4E2A-9A35-84481BA9FE13}" srcOrd="0" destOrd="0" presId="urn:microsoft.com/office/officeart/2005/8/layout/list1"/>
    <dgm:cxn modelId="{93E679E2-3993-4CD8-AEC8-B954365E5E11}" type="presParOf" srcId="{B4FDFF1F-430F-4D3F-A6C8-8DD28F4A6DC2}" destId="{8ABB33EA-BDAE-4E7A-813C-B3ECD8743C37}" srcOrd="1" destOrd="0" presId="urn:microsoft.com/office/officeart/2005/8/layout/list1"/>
    <dgm:cxn modelId="{0320CCF3-A83E-48B3-9CE5-331B47D25DA4}" type="presParOf" srcId="{E2BCFBD0-725C-4FA0-90C8-07765C602A67}" destId="{EBB5C4A4-8E28-417E-90E3-E30ADFA245CC}" srcOrd="5" destOrd="0" presId="urn:microsoft.com/office/officeart/2005/8/layout/list1"/>
    <dgm:cxn modelId="{5C0EBDD5-5E9D-48CB-BBDC-301BDC9EA43D}" type="presParOf" srcId="{E2BCFBD0-725C-4FA0-90C8-07765C602A67}" destId="{BB48631C-07D4-4FFB-A6E8-098359314360}" srcOrd="6" destOrd="0" presId="urn:microsoft.com/office/officeart/2005/8/layout/list1"/>
    <dgm:cxn modelId="{9B387347-6A51-4C6D-81C9-6B7AC3424AE4}" type="presParOf" srcId="{E2BCFBD0-725C-4FA0-90C8-07765C602A67}" destId="{8285C170-A5A2-45EF-83A9-B17446A772A1}" srcOrd="7" destOrd="0" presId="urn:microsoft.com/office/officeart/2005/8/layout/list1"/>
    <dgm:cxn modelId="{41832207-8095-4B39-83F5-31F3258B7435}" type="presParOf" srcId="{E2BCFBD0-725C-4FA0-90C8-07765C602A67}" destId="{DD79FE2E-6306-4B50-817C-8ECA616A7883}" srcOrd="8" destOrd="0" presId="urn:microsoft.com/office/officeart/2005/8/layout/list1"/>
    <dgm:cxn modelId="{C3B2660F-6DDA-4052-9D50-306B1C9551F7}" type="presParOf" srcId="{DD79FE2E-6306-4B50-817C-8ECA616A7883}" destId="{2BD8B71E-1109-4022-A592-9BCD164171E7}" srcOrd="0" destOrd="0" presId="urn:microsoft.com/office/officeart/2005/8/layout/list1"/>
    <dgm:cxn modelId="{A7B46433-C7DB-4453-A6F8-34FADF2720B6}" type="presParOf" srcId="{DD79FE2E-6306-4B50-817C-8ECA616A7883}" destId="{962E3BD3-80C0-46EB-97FF-C7E856322BAD}" srcOrd="1" destOrd="0" presId="urn:microsoft.com/office/officeart/2005/8/layout/list1"/>
    <dgm:cxn modelId="{E3CD300A-8A33-44F0-AA09-A4532A2EA24C}" type="presParOf" srcId="{E2BCFBD0-725C-4FA0-90C8-07765C602A67}" destId="{0C82F490-8B9B-4FB3-BC2B-340309E61828}" srcOrd="9" destOrd="0" presId="urn:microsoft.com/office/officeart/2005/8/layout/list1"/>
    <dgm:cxn modelId="{681684C5-35A2-46AC-918D-63D502F7EBE9}" type="presParOf" srcId="{E2BCFBD0-725C-4FA0-90C8-07765C602A67}" destId="{CF5B19D4-F289-49C7-BB5E-69C9AB9F1894}" srcOrd="10" destOrd="0" presId="urn:microsoft.com/office/officeart/2005/8/layout/list1"/>
    <dgm:cxn modelId="{ECD5D69E-87EB-42A3-8C1E-CF3F145D5D94}" type="presParOf" srcId="{E2BCFBD0-725C-4FA0-90C8-07765C602A67}" destId="{DD467F96-3F27-470A-AF53-079001D17E23}" srcOrd="11" destOrd="0" presId="urn:microsoft.com/office/officeart/2005/8/layout/list1"/>
    <dgm:cxn modelId="{A37810FD-061C-4A22-8B4A-D81627034DE0}" type="presParOf" srcId="{E2BCFBD0-725C-4FA0-90C8-07765C602A67}" destId="{25FC2AF7-2470-416B-8EFD-FFEA659E8188}" srcOrd="12" destOrd="0" presId="urn:microsoft.com/office/officeart/2005/8/layout/list1"/>
    <dgm:cxn modelId="{1FC4101A-7F0B-484B-B6CB-DD29C3F44462}" type="presParOf" srcId="{25FC2AF7-2470-416B-8EFD-FFEA659E8188}" destId="{A4A583B6-CEA0-42B6-A5CA-BA55EA512E3B}" srcOrd="0" destOrd="0" presId="urn:microsoft.com/office/officeart/2005/8/layout/list1"/>
    <dgm:cxn modelId="{398F221E-FB2C-4CD6-B444-0825975999C5}" type="presParOf" srcId="{25FC2AF7-2470-416B-8EFD-FFEA659E8188}" destId="{AAE9CF5F-D2B4-43D1-A39D-FF720730C0A2}" srcOrd="1" destOrd="0" presId="urn:microsoft.com/office/officeart/2005/8/layout/list1"/>
    <dgm:cxn modelId="{B62A8E24-6CE9-4881-B5CD-F493ED3158D5}" type="presParOf" srcId="{E2BCFBD0-725C-4FA0-90C8-07765C602A67}" destId="{3FE740C1-C99E-49FE-8DC4-4D32A2088535}" srcOrd="13" destOrd="0" presId="urn:microsoft.com/office/officeart/2005/8/layout/list1"/>
    <dgm:cxn modelId="{1D816CFE-6432-4EFF-8069-06991E739EA6}" type="presParOf" srcId="{E2BCFBD0-725C-4FA0-90C8-07765C602A67}" destId="{393890F7-B37D-4A39-B732-8DAAF509842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8A2CC5-01AA-45B1-89D1-FED200C8BA6C}" type="doc">
      <dgm:prSet loTypeId="urn:microsoft.com/office/officeart/2005/8/layout/list1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B534488D-8827-4297-9BE4-F4C2DC54066F}">
      <dgm:prSet phldrT="[Text]" custT="1"/>
      <dgm:spPr/>
      <dgm:t>
        <a:bodyPr/>
        <a:lstStyle/>
        <a:p>
          <a:r>
            <a:rPr lang="de-DE" sz="1400" dirty="0"/>
            <a:t>Ausbildung mit Betrieb</a:t>
          </a:r>
        </a:p>
      </dgm:t>
    </dgm:pt>
    <dgm:pt modelId="{7EFA2948-9C45-483E-9524-2B983867AAF6}" type="parTrans" cxnId="{6A4CC571-F873-408A-8443-2D9555AC3B2C}">
      <dgm:prSet/>
      <dgm:spPr/>
      <dgm:t>
        <a:bodyPr/>
        <a:lstStyle/>
        <a:p>
          <a:endParaRPr lang="de-DE"/>
        </a:p>
      </dgm:t>
    </dgm:pt>
    <dgm:pt modelId="{AD582AA0-254D-481A-8F42-58A8DFF511E5}" type="sibTrans" cxnId="{6A4CC571-F873-408A-8443-2D9555AC3B2C}">
      <dgm:prSet/>
      <dgm:spPr/>
      <dgm:t>
        <a:bodyPr/>
        <a:lstStyle/>
        <a:p>
          <a:endParaRPr lang="de-DE"/>
        </a:p>
      </dgm:t>
    </dgm:pt>
    <dgm:pt modelId="{A5D070BF-F959-478B-B913-487AD948699A}">
      <dgm:prSet phldrT="[Text]" custT="1"/>
      <dgm:spPr/>
      <dgm:t>
        <a:bodyPr/>
        <a:lstStyle/>
        <a:p>
          <a:r>
            <a:rPr lang="de-DE" sz="1400" dirty="0"/>
            <a:t>Fachoberschule</a:t>
          </a:r>
        </a:p>
      </dgm:t>
    </dgm:pt>
    <dgm:pt modelId="{85CE8CD1-27FF-4E10-8F1B-7666B0CFFCE8}" type="parTrans" cxnId="{D013B196-03F6-4DAE-B7D1-944421BA64A1}">
      <dgm:prSet/>
      <dgm:spPr/>
      <dgm:t>
        <a:bodyPr/>
        <a:lstStyle/>
        <a:p>
          <a:endParaRPr lang="de-DE"/>
        </a:p>
      </dgm:t>
    </dgm:pt>
    <dgm:pt modelId="{B848394C-E67C-4AF2-B91A-735B7BA04C05}" type="sibTrans" cxnId="{D013B196-03F6-4DAE-B7D1-944421BA64A1}">
      <dgm:prSet/>
      <dgm:spPr/>
      <dgm:t>
        <a:bodyPr/>
        <a:lstStyle/>
        <a:p>
          <a:endParaRPr lang="de-DE"/>
        </a:p>
      </dgm:t>
    </dgm:pt>
    <dgm:pt modelId="{6EA72FAC-7420-4B70-B88E-C690BAE4B72A}">
      <dgm:prSet phldrT="[Text]" custT="1"/>
      <dgm:spPr/>
      <dgm:t>
        <a:bodyPr/>
        <a:lstStyle/>
        <a:p>
          <a:r>
            <a:rPr lang="de-DE" sz="1400" dirty="0"/>
            <a:t>Assistentenausbildung (HBFS)</a:t>
          </a:r>
        </a:p>
      </dgm:t>
    </dgm:pt>
    <dgm:pt modelId="{77AEA818-2A58-4484-9048-96C9B37C655F}" type="parTrans" cxnId="{EFEF700C-A201-4E15-B830-099EF43CF7AD}">
      <dgm:prSet/>
      <dgm:spPr/>
      <dgm:t>
        <a:bodyPr/>
        <a:lstStyle/>
        <a:p>
          <a:endParaRPr lang="de-DE"/>
        </a:p>
      </dgm:t>
    </dgm:pt>
    <dgm:pt modelId="{9BABABAF-D206-41C1-98EA-30A2E0D1FFE6}" type="sibTrans" cxnId="{EFEF700C-A201-4E15-B830-099EF43CF7AD}">
      <dgm:prSet/>
      <dgm:spPr/>
      <dgm:t>
        <a:bodyPr/>
        <a:lstStyle/>
        <a:p>
          <a:endParaRPr lang="de-DE"/>
        </a:p>
      </dgm:t>
    </dgm:pt>
    <dgm:pt modelId="{646D31D3-3A6A-4E54-B911-763FE8D7FB2C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2-jährig: Sozialassistenz, Bürowirtschaft</a:t>
          </a:r>
        </a:p>
      </dgm:t>
    </dgm:pt>
    <dgm:pt modelId="{BC4E84E2-C5CB-4B07-8307-AFDE3DD04FF9}" type="parTrans" cxnId="{CE1A3159-1F35-43F3-818B-CA7CA4CCCF94}">
      <dgm:prSet/>
      <dgm:spPr/>
      <dgm:t>
        <a:bodyPr/>
        <a:lstStyle/>
        <a:p>
          <a:endParaRPr lang="de-DE"/>
        </a:p>
      </dgm:t>
    </dgm:pt>
    <dgm:pt modelId="{33EE2355-1273-420F-BD08-6624C179F161}" type="sibTrans" cxnId="{CE1A3159-1F35-43F3-818B-CA7CA4CCCF94}">
      <dgm:prSet/>
      <dgm:spPr/>
      <dgm:t>
        <a:bodyPr/>
        <a:lstStyle/>
        <a:p>
          <a:endParaRPr lang="de-DE"/>
        </a:p>
      </dgm:t>
    </dgm:pt>
    <dgm:pt modelId="{0EF1785A-7DBB-4C80-AB45-91ECBB525F69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Bankkaufleute, </a:t>
          </a:r>
          <a:r>
            <a:rPr lang="de-DE" sz="1400" dirty="0" err="1"/>
            <a:t>Chirurgiemechaniker</a:t>
          </a:r>
          <a:r>
            <a:rPr lang="de-DE" sz="1400" dirty="0"/>
            <a:t>/-in, Elektroniker/-in, Fachkräfte für Metalltechnik, Fachpraktiker/-in Hauswirtschaft, Fachpraktiker/-in Küche, Gießereimechaniker/-in, Industriekaufleute, Industriemechaniker/-in, Kaufleute im Einzelhandel, Konstruktionsmechaniker/-in, Maschinen- und Anlagenführer/-in, Metallbauer/-in, Technische Modellbauer/-in, Technische Produktionsdesigner/-in, Verfahrensmechaniker/-in für Kunststoff- und Kautschuktechnik, Verkäufer/-in, Werkzeugmechaniker/-in, Zerspanungsmechaniker/-in</a:t>
          </a:r>
        </a:p>
      </dgm:t>
    </dgm:pt>
    <dgm:pt modelId="{4407197B-DE6A-43F8-8CAE-E20A78A86C7D}" type="parTrans" cxnId="{B6F70C1E-21F9-469B-96BB-1CA21C2F276A}">
      <dgm:prSet/>
      <dgm:spPr/>
      <dgm:t>
        <a:bodyPr/>
        <a:lstStyle/>
        <a:p>
          <a:endParaRPr lang="de-DE"/>
        </a:p>
      </dgm:t>
    </dgm:pt>
    <dgm:pt modelId="{EE75CE6D-46BB-426B-8A28-95E84D2AE85D}" type="sibTrans" cxnId="{B6F70C1E-21F9-469B-96BB-1CA21C2F276A}">
      <dgm:prSet/>
      <dgm:spPr/>
      <dgm:t>
        <a:bodyPr/>
        <a:lstStyle/>
        <a:p>
          <a:endParaRPr lang="de-DE"/>
        </a:p>
      </dgm:t>
    </dgm:pt>
    <dgm:pt modelId="{15CBC628-4FD2-496E-A3F7-EB24517895AB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Elektrotechnik, Informationstechnik, Maschinenbau, Wirtschaft und Verwaltung </a:t>
          </a:r>
        </a:p>
      </dgm:t>
    </dgm:pt>
    <dgm:pt modelId="{7E9DFE1E-D749-402E-9444-179DD22A9C99}" type="parTrans" cxnId="{721E1CF3-647C-4F65-B654-ABCD8AAAE5E1}">
      <dgm:prSet/>
      <dgm:spPr/>
      <dgm:t>
        <a:bodyPr/>
        <a:lstStyle/>
        <a:p>
          <a:endParaRPr lang="de-DE"/>
        </a:p>
      </dgm:t>
    </dgm:pt>
    <dgm:pt modelId="{496A2782-806B-438B-9B66-3BAACE4ACBA7}" type="sibTrans" cxnId="{721E1CF3-647C-4F65-B654-ABCD8AAAE5E1}">
      <dgm:prSet/>
      <dgm:spPr/>
      <dgm:t>
        <a:bodyPr/>
        <a:lstStyle/>
        <a:p>
          <a:endParaRPr lang="de-DE"/>
        </a:p>
      </dgm:t>
    </dgm:pt>
    <dgm:pt modelId="{E2BCFBD0-725C-4FA0-90C8-07765C602A67}" type="pres">
      <dgm:prSet presAssocID="{F48A2CC5-01AA-45B1-89D1-FED200C8BA6C}" presName="linear" presStyleCnt="0">
        <dgm:presLayoutVars>
          <dgm:dir/>
          <dgm:animLvl val="lvl"/>
          <dgm:resizeHandles val="exact"/>
        </dgm:presLayoutVars>
      </dgm:prSet>
      <dgm:spPr/>
    </dgm:pt>
    <dgm:pt modelId="{C8154192-3357-4623-9CE6-2DE2F9BC7D74}" type="pres">
      <dgm:prSet presAssocID="{B534488D-8827-4297-9BE4-F4C2DC54066F}" presName="parentLin" presStyleCnt="0"/>
      <dgm:spPr/>
    </dgm:pt>
    <dgm:pt modelId="{ADB71363-3289-4FFA-9A6E-35365821AD80}" type="pres">
      <dgm:prSet presAssocID="{B534488D-8827-4297-9BE4-F4C2DC54066F}" presName="parentLeftMargin" presStyleLbl="node1" presStyleIdx="0" presStyleCnt="3"/>
      <dgm:spPr/>
    </dgm:pt>
    <dgm:pt modelId="{BBACF09D-6FB4-460B-9B5B-ECB4D63F018C}" type="pres">
      <dgm:prSet presAssocID="{B534488D-8827-4297-9BE4-F4C2DC5406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7F88D2E-6734-4010-885E-56143A24BF5C}" type="pres">
      <dgm:prSet presAssocID="{B534488D-8827-4297-9BE4-F4C2DC54066F}" presName="negativeSpace" presStyleCnt="0"/>
      <dgm:spPr/>
    </dgm:pt>
    <dgm:pt modelId="{1A7F9540-D901-4F5E-BB57-583FA1758F3F}" type="pres">
      <dgm:prSet presAssocID="{B534488D-8827-4297-9BE4-F4C2DC54066F}" presName="childText" presStyleLbl="conFgAcc1" presStyleIdx="0" presStyleCnt="3">
        <dgm:presLayoutVars>
          <dgm:bulletEnabled val="1"/>
        </dgm:presLayoutVars>
      </dgm:prSet>
      <dgm:spPr/>
    </dgm:pt>
    <dgm:pt modelId="{CB06E1DD-1427-45FD-A6F5-33100615B37A}" type="pres">
      <dgm:prSet presAssocID="{AD582AA0-254D-481A-8F42-58A8DFF511E5}" presName="spaceBetweenRectangles" presStyleCnt="0"/>
      <dgm:spPr/>
    </dgm:pt>
    <dgm:pt modelId="{B4FDFF1F-430F-4D3F-A6C8-8DD28F4A6DC2}" type="pres">
      <dgm:prSet presAssocID="{6EA72FAC-7420-4B70-B88E-C690BAE4B72A}" presName="parentLin" presStyleCnt="0"/>
      <dgm:spPr/>
    </dgm:pt>
    <dgm:pt modelId="{9DEBA357-18A7-4E2A-9A35-84481BA9FE13}" type="pres">
      <dgm:prSet presAssocID="{6EA72FAC-7420-4B70-B88E-C690BAE4B72A}" presName="parentLeftMargin" presStyleLbl="node1" presStyleIdx="0" presStyleCnt="3"/>
      <dgm:spPr/>
    </dgm:pt>
    <dgm:pt modelId="{8ABB33EA-BDAE-4E7A-813C-B3ECD8743C37}" type="pres">
      <dgm:prSet presAssocID="{6EA72FAC-7420-4B70-B88E-C690BAE4B72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BB5C4A4-8E28-417E-90E3-E30ADFA245CC}" type="pres">
      <dgm:prSet presAssocID="{6EA72FAC-7420-4B70-B88E-C690BAE4B72A}" presName="negativeSpace" presStyleCnt="0"/>
      <dgm:spPr/>
    </dgm:pt>
    <dgm:pt modelId="{BB48631C-07D4-4FFB-A6E8-098359314360}" type="pres">
      <dgm:prSet presAssocID="{6EA72FAC-7420-4B70-B88E-C690BAE4B72A}" presName="childText" presStyleLbl="conFgAcc1" presStyleIdx="1" presStyleCnt="3">
        <dgm:presLayoutVars>
          <dgm:bulletEnabled val="1"/>
        </dgm:presLayoutVars>
      </dgm:prSet>
      <dgm:spPr/>
    </dgm:pt>
    <dgm:pt modelId="{8285C170-A5A2-45EF-83A9-B17446A772A1}" type="pres">
      <dgm:prSet presAssocID="{9BABABAF-D206-41C1-98EA-30A2E0D1FFE6}" presName="spaceBetweenRectangles" presStyleCnt="0"/>
      <dgm:spPr/>
    </dgm:pt>
    <dgm:pt modelId="{DD79FE2E-6306-4B50-817C-8ECA616A7883}" type="pres">
      <dgm:prSet presAssocID="{A5D070BF-F959-478B-B913-487AD948699A}" presName="parentLin" presStyleCnt="0"/>
      <dgm:spPr/>
    </dgm:pt>
    <dgm:pt modelId="{2BD8B71E-1109-4022-A592-9BCD164171E7}" type="pres">
      <dgm:prSet presAssocID="{A5D070BF-F959-478B-B913-487AD948699A}" presName="parentLeftMargin" presStyleLbl="node1" presStyleIdx="1" presStyleCnt="3"/>
      <dgm:spPr/>
    </dgm:pt>
    <dgm:pt modelId="{962E3BD3-80C0-46EB-97FF-C7E856322BAD}" type="pres">
      <dgm:prSet presAssocID="{A5D070BF-F959-478B-B913-487AD948699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C82F490-8B9B-4FB3-BC2B-340309E61828}" type="pres">
      <dgm:prSet presAssocID="{A5D070BF-F959-478B-B913-487AD948699A}" presName="negativeSpace" presStyleCnt="0"/>
      <dgm:spPr/>
    </dgm:pt>
    <dgm:pt modelId="{CF5B19D4-F289-49C7-BB5E-69C9AB9F1894}" type="pres">
      <dgm:prSet presAssocID="{A5D070BF-F959-478B-B913-487AD94869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FEF700C-A201-4E15-B830-099EF43CF7AD}" srcId="{F48A2CC5-01AA-45B1-89D1-FED200C8BA6C}" destId="{6EA72FAC-7420-4B70-B88E-C690BAE4B72A}" srcOrd="1" destOrd="0" parTransId="{77AEA818-2A58-4484-9048-96C9B37C655F}" sibTransId="{9BABABAF-D206-41C1-98EA-30A2E0D1FFE6}"/>
    <dgm:cxn modelId="{B6F70C1E-21F9-469B-96BB-1CA21C2F276A}" srcId="{B534488D-8827-4297-9BE4-F4C2DC54066F}" destId="{0EF1785A-7DBB-4C80-AB45-91ECBB525F69}" srcOrd="0" destOrd="0" parTransId="{4407197B-DE6A-43F8-8CAE-E20A78A86C7D}" sibTransId="{EE75CE6D-46BB-426B-8A28-95E84D2AE85D}"/>
    <dgm:cxn modelId="{8283D36B-6A45-4D53-B33D-1953BCA57286}" type="presOf" srcId="{A5D070BF-F959-478B-B913-487AD948699A}" destId="{2BD8B71E-1109-4022-A592-9BCD164171E7}" srcOrd="0" destOrd="0" presId="urn:microsoft.com/office/officeart/2005/8/layout/list1"/>
    <dgm:cxn modelId="{A9D4004E-2DB4-465F-85F0-602B5CE98FB8}" type="presOf" srcId="{6EA72FAC-7420-4B70-B88E-C690BAE4B72A}" destId="{8ABB33EA-BDAE-4E7A-813C-B3ECD8743C37}" srcOrd="1" destOrd="0" presId="urn:microsoft.com/office/officeart/2005/8/layout/list1"/>
    <dgm:cxn modelId="{6A4CC571-F873-408A-8443-2D9555AC3B2C}" srcId="{F48A2CC5-01AA-45B1-89D1-FED200C8BA6C}" destId="{B534488D-8827-4297-9BE4-F4C2DC54066F}" srcOrd="0" destOrd="0" parTransId="{7EFA2948-9C45-483E-9524-2B983867AAF6}" sibTransId="{AD582AA0-254D-481A-8F42-58A8DFF511E5}"/>
    <dgm:cxn modelId="{012F2773-960F-46D3-B634-F48C16F59D64}" type="presOf" srcId="{646D31D3-3A6A-4E54-B911-763FE8D7FB2C}" destId="{BB48631C-07D4-4FFB-A6E8-098359314360}" srcOrd="0" destOrd="0" presId="urn:microsoft.com/office/officeart/2005/8/layout/list1"/>
    <dgm:cxn modelId="{69AB2855-0586-432E-800C-E44A2908C92D}" type="presOf" srcId="{F48A2CC5-01AA-45B1-89D1-FED200C8BA6C}" destId="{E2BCFBD0-725C-4FA0-90C8-07765C602A67}" srcOrd="0" destOrd="0" presId="urn:microsoft.com/office/officeart/2005/8/layout/list1"/>
    <dgm:cxn modelId="{CE1A3159-1F35-43F3-818B-CA7CA4CCCF94}" srcId="{6EA72FAC-7420-4B70-B88E-C690BAE4B72A}" destId="{646D31D3-3A6A-4E54-B911-763FE8D7FB2C}" srcOrd="0" destOrd="0" parTransId="{BC4E84E2-C5CB-4B07-8307-AFDE3DD04FF9}" sibTransId="{33EE2355-1273-420F-BD08-6624C179F161}"/>
    <dgm:cxn modelId="{BABD667A-FF3C-4155-95C8-6DDAEB5765CC}" type="presOf" srcId="{A5D070BF-F959-478B-B913-487AD948699A}" destId="{962E3BD3-80C0-46EB-97FF-C7E856322BAD}" srcOrd="1" destOrd="0" presId="urn:microsoft.com/office/officeart/2005/8/layout/list1"/>
    <dgm:cxn modelId="{D013B196-03F6-4DAE-B7D1-944421BA64A1}" srcId="{F48A2CC5-01AA-45B1-89D1-FED200C8BA6C}" destId="{A5D070BF-F959-478B-B913-487AD948699A}" srcOrd="2" destOrd="0" parTransId="{85CE8CD1-27FF-4E10-8F1B-7666B0CFFCE8}" sibTransId="{B848394C-E67C-4AF2-B91A-735B7BA04C05}"/>
    <dgm:cxn modelId="{B52E02CC-AA13-4B03-8784-5A2E3FC64C44}" type="presOf" srcId="{B534488D-8827-4297-9BE4-F4C2DC54066F}" destId="{ADB71363-3289-4FFA-9A6E-35365821AD80}" srcOrd="0" destOrd="0" presId="urn:microsoft.com/office/officeart/2005/8/layout/list1"/>
    <dgm:cxn modelId="{3194CDD0-4F22-4F51-8805-1E22B9956C33}" type="presOf" srcId="{15CBC628-4FD2-496E-A3F7-EB24517895AB}" destId="{CF5B19D4-F289-49C7-BB5E-69C9AB9F1894}" srcOrd="0" destOrd="0" presId="urn:microsoft.com/office/officeart/2005/8/layout/list1"/>
    <dgm:cxn modelId="{721E1CF3-647C-4F65-B654-ABCD8AAAE5E1}" srcId="{A5D070BF-F959-478B-B913-487AD948699A}" destId="{15CBC628-4FD2-496E-A3F7-EB24517895AB}" srcOrd="0" destOrd="0" parTransId="{7E9DFE1E-D749-402E-9444-179DD22A9C99}" sibTransId="{496A2782-806B-438B-9B66-3BAACE4ACBA7}"/>
    <dgm:cxn modelId="{8520F7F4-7740-44D8-993E-C5E6CC36AEDD}" type="presOf" srcId="{B534488D-8827-4297-9BE4-F4C2DC54066F}" destId="{BBACF09D-6FB4-460B-9B5B-ECB4D63F018C}" srcOrd="1" destOrd="0" presId="urn:microsoft.com/office/officeart/2005/8/layout/list1"/>
    <dgm:cxn modelId="{35E637F8-2B33-448A-AFB2-3CBE9020F92E}" type="presOf" srcId="{6EA72FAC-7420-4B70-B88E-C690BAE4B72A}" destId="{9DEBA357-18A7-4E2A-9A35-84481BA9FE13}" srcOrd="0" destOrd="0" presId="urn:microsoft.com/office/officeart/2005/8/layout/list1"/>
    <dgm:cxn modelId="{FCD3C7FD-556B-45E8-B21C-0B39E41A9C36}" type="presOf" srcId="{0EF1785A-7DBB-4C80-AB45-91ECBB525F69}" destId="{1A7F9540-D901-4F5E-BB57-583FA1758F3F}" srcOrd="0" destOrd="0" presId="urn:microsoft.com/office/officeart/2005/8/layout/list1"/>
    <dgm:cxn modelId="{55FC779D-81E8-49EB-A571-7CCC65459238}" type="presParOf" srcId="{E2BCFBD0-725C-4FA0-90C8-07765C602A67}" destId="{C8154192-3357-4623-9CE6-2DE2F9BC7D74}" srcOrd="0" destOrd="0" presId="urn:microsoft.com/office/officeart/2005/8/layout/list1"/>
    <dgm:cxn modelId="{766E575F-9306-4809-9B18-E07ADF737F7B}" type="presParOf" srcId="{C8154192-3357-4623-9CE6-2DE2F9BC7D74}" destId="{ADB71363-3289-4FFA-9A6E-35365821AD80}" srcOrd="0" destOrd="0" presId="urn:microsoft.com/office/officeart/2005/8/layout/list1"/>
    <dgm:cxn modelId="{4537E002-D51E-4A9A-B848-34619C379100}" type="presParOf" srcId="{C8154192-3357-4623-9CE6-2DE2F9BC7D74}" destId="{BBACF09D-6FB4-460B-9B5B-ECB4D63F018C}" srcOrd="1" destOrd="0" presId="urn:microsoft.com/office/officeart/2005/8/layout/list1"/>
    <dgm:cxn modelId="{5424E005-68F1-4332-9194-4EBE92CF9AC4}" type="presParOf" srcId="{E2BCFBD0-725C-4FA0-90C8-07765C602A67}" destId="{17F88D2E-6734-4010-885E-56143A24BF5C}" srcOrd="1" destOrd="0" presId="urn:microsoft.com/office/officeart/2005/8/layout/list1"/>
    <dgm:cxn modelId="{3E950448-65E2-458D-B735-70627C87C391}" type="presParOf" srcId="{E2BCFBD0-725C-4FA0-90C8-07765C602A67}" destId="{1A7F9540-D901-4F5E-BB57-583FA1758F3F}" srcOrd="2" destOrd="0" presId="urn:microsoft.com/office/officeart/2005/8/layout/list1"/>
    <dgm:cxn modelId="{F48C7843-7955-48C4-A85E-E31DAE434898}" type="presParOf" srcId="{E2BCFBD0-725C-4FA0-90C8-07765C602A67}" destId="{CB06E1DD-1427-45FD-A6F5-33100615B37A}" srcOrd="3" destOrd="0" presId="urn:microsoft.com/office/officeart/2005/8/layout/list1"/>
    <dgm:cxn modelId="{86C72D2B-2CAF-4817-B58E-9148BA6736D4}" type="presParOf" srcId="{E2BCFBD0-725C-4FA0-90C8-07765C602A67}" destId="{B4FDFF1F-430F-4D3F-A6C8-8DD28F4A6DC2}" srcOrd="4" destOrd="0" presId="urn:microsoft.com/office/officeart/2005/8/layout/list1"/>
    <dgm:cxn modelId="{89A2178B-62B3-4307-A3BF-2EE5A540B39B}" type="presParOf" srcId="{B4FDFF1F-430F-4D3F-A6C8-8DD28F4A6DC2}" destId="{9DEBA357-18A7-4E2A-9A35-84481BA9FE13}" srcOrd="0" destOrd="0" presId="urn:microsoft.com/office/officeart/2005/8/layout/list1"/>
    <dgm:cxn modelId="{93E679E2-3993-4CD8-AEC8-B954365E5E11}" type="presParOf" srcId="{B4FDFF1F-430F-4D3F-A6C8-8DD28F4A6DC2}" destId="{8ABB33EA-BDAE-4E7A-813C-B3ECD8743C37}" srcOrd="1" destOrd="0" presId="urn:microsoft.com/office/officeart/2005/8/layout/list1"/>
    <dgm:cxn modelId="{0320CCF3-A83E-48B3-9CE5-331B47D25DA4}" type="presParOf" srcId="{E2BCFBD0-725C-4FA0-90C8-07765C602A67}" destId="{EBB5C4A4-8E28-417E-90E3-E30ADFA245CC}" srcOrd="5" destOrd="0" presId="urn:microsoft.com/office/officeart/2005/8/layout/list1"/>
    <dgm:cxn modelId="{5C0EBDD5-5E9D-48CB-BBDC-301BDC9EA43D}" type="presParOf" srcId="{E2BCFBD0-725C-4FA0-90C8-07765C602A67}" destId="{BB48631C-07D4-4FFB-A6E8-098359314360}" srcOrd="6" destOrd="0" presId="urn:microsoft.com/office/officeart/2005/8/layout/list1"/>
    <dgm:cxn modelId="{9B387347-6A51-4C6D-81C9-6B7AC3424AE4}" type="presParOf" srcId="{E2BCFBD0-725C-4FA0-90C8-07765C602A67}" destId="{8285C170-A5A2-45EF-83A9-B17446A772A1}" srcOrd="7" destOrd="0" presId="urn:microsoft.com/office/officeart/2005/8/layout/list1"/>
    <dgm:cxn modelId="{41832207-8095-4B39-83F5-31F3258B7435}" type="presParOf" srcId="{E2BCFBD0-725C-4FA0-90C8-07765C602A67}" destId="{DD79FE2E-6306-4B50-817C-8ECA616A7883}" srcOrd="8" destOrd="0" presId="urn:microsoft.com/office/officeart/2005/8/layout/list1"/>
    <dgm:cxn modelId="{C3B2660F-6DDA-4052-9D50-306B1C9551F7}" type="presParOf" srcId="{DD79FE2E-6306-4B50-817C-8ECA616A7883}" destId="{2BD8B71E-1109-4022-A592-9BCD164171E7}" srcOrd="0" destOrd="0" presId="urn:microsoft.com/office/officeart/2005/8/layout/list1"/>
    <dgm:cxn modelId="{A7B46433-C7DB-4453-A6F8-34FADF2720B6}" type="presParOf" srcId="{DD79FE2E-6306-4B50-817C-8ECA616A7883}" destId="{962E3BD3-80C0-46EB-97FF-C7E856322BAD}" srcOrd="1" destOrd="0" presId="urn:microsoft.com/office/officeart/2005/8/layout/list1"/>
    <dgm:cxn modelId="{E3CD300A-8A33-44F0-AA09-A4532A2EA24C}" type="presParOf" srcId="{E2BCFBD0-725C-4FA0-90C8-07765C602A67}" destId="{0C82F490-8B9B-4FB3-BC2B-340309E61828}" srcOrd="9" destOrd="0" presId="urn:microsoft.com/office/officeart/2005/8/layout/list1"/>
    <dgm:cxn modelId="{681684C5-35A2-46AC-918D-63D502F7EBE9}" type="presParOf" srcId="{E2BCFBD0-725C-4FA0-90C8-07765C602A67}" destId="{CF5B19D4-F289-49C7-BB5E-69C9AB9F18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8A2CC5-01AA-45B1-89D1-FED200C8BA6C}" type="doc">
      <dgm:prSet loTypeId="urn:microsoft.com/office/officeart/2005/8/layout/list1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B534488D-8827-4297-9BE4-F4C2DC54066F}">
      <dgm:prSet phldrT="[Text]" custT="1"/>
      <dgm:spPr/>
      <dgm:t>
        <a:bodyPr/>
        <a:lstStyle/>
        <a:p>
          <a:r>
            <a:rPr lang="de-DE" sz="1400" dirty="0"/>
            <a:t>Vollschulische Ausbildung</a:t>
          </a:r>
        </a:p>
      </dgm:t>
    </dgm:pt>
    <dgm:pt modelId="{7EFA2948-9C45-483E-9524-2B983867AAF6}" type="parTrans" cxnId="{6A4CC571-F873-408A-8443-2D9555AC3B2C}">
      <dgm:prSet/>
      <dgm:spPr/>
      <dgm:t>
        <a:bodyPr/>
        <a:lstStyle/>
        <a:p>
          <a:endParaRPr lang="de-DE"/>
        </a:p>
      </dgm:t>
    </dgm:pt>
    <dgm:pt modelId="{AD582AA0-254D-481A-8F42-58A8DFF511E5}" type="sibTrans" cxnId="{6A4CC571-F873-408A-8443-2D9555AC3B2C}">
      <dgm:prSet/>
      <dgm:spPr/>
      <dgm:t>
        <a:bodyPr/>
        <a:lstStyle/>
        <a:p>
          <a:endParaRPr lang="de-DE"/>
        </a:p>
      </dgm:t>
    </dgm:pt>
    <dgm:pt modelId="{A5D070BF-F959-478B-B913-487AD948699A}">
      <dgm:prSet phldrT="[Text]" custT="1"/>
      <dgm:spPr/>
      <dgm:t>
        <a:bodyPr/>
        <a:lstStyle/>
        <a:p>
          <a:r>
            <a:rPr lang="de-DE" sz="1400" dirty="0"/>
            <a:t>Fachoberschule</a:t>
          </a:r>
        </a:p>
      </dgm:t>
    </dgm:pt>
    <dgm:pt modelId="{85CE8CD1-27FF-4E10-8F1B-7666B0CFFCE8}" type="parTrans" cxnId="{D013B196-03F6-4DAE-B7D1-944421BA64A1}">
      <dgm:prSet/>
      <dgm:spPr/>
      <dgm:t>
        <a:bodyPr/>
        <a:lstStyle/>
        <a:p>
          <a:endParaRPr lang="de-DE"/>
        </a:p>
      </dgm:t>
    </dgm:pt>
    <dgm:pt modelId="{B848394C-E67C-4AF2-B91A-735B7BA04C05}" type="sibTrans" cxnId="{D013B196-03F6-4DAE-B7D1-944421BA64A1}">
      <dgm:prSet/>
      <dgm:spPr/>
      <dgm:t>
        <a:bodyPr/>
        <a:lstStyle/>
        <a:p>
          <a:endParaRPr lang="de-DE"/>
        </a:p>
      </dgm:t>
    </dgm:pt>
    <dgm:pt modelId="{6EA72FAC-7420-4B70-B88E-C690BAE4B72A}">
      <dgm:prSet phldrT="[Text]" custT="1"/>
      <dgm:spPr/>
      <dgm:t>
        <a:bodyPr/>
        <a:lstStyle/>
        <a:p>
          <a:r>
            <a:rPr lang="de-DE" sz="1400" dirty="0"/>
            <a:t>Assistentenausbildung (HBFS)</a:t>
          </a:r>
        </a:p>
      </dgm:t>
    </dgm:pt>
    <dgm:pt modelId="{77AEA818-2A58-4484-9048-96C9B37C655F}" type="parTrans" cxnId="{EFEF700C-A201-4E15-B830-099EF43CF7AD}">
      <dgm:prSet/>
      <dgm:spPr/>
      <dgm:t>
        <a:bodyPr/>
        <a:lstStyle/>
        <a:p>
          <a:endParaRPr lang="de-DE"/>
        </a:p>
      </dgm:t>
    </dgm:pt>
    <dgm:pt modelId="{9BABABAF-D206-41C1-98EA-30A2E0D1FFE6}" type="sibTrans" cxnId="{EFEF700C-A201-4E15-B830-099EF43CF7AD}">
      <dgm:prSet/>
      <dgm:spPr/>
      <dgm:t>
        <a:bodyPr/>
        <a:lstStyle/>
        <a:p>
          <a:endParaRPr lang="de-DE"/>
        </a:p>
      </dgm:t>
    </dgm:pt>
    <dgm:pt modelId="{646D31D3-3A6A-4E54-B911-763FE8D7FB2C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1-jährig: Wirtschaft und Verwaltung, Ernährung und Hauswirtschaft  (Häusliche Pflege)</a:t>
          </a:r>
        </a:p>
      </dgm:t>
    </dgm:pt>
    <dgm:pt modelId="{BC4E84E2-C5CB-4B07-8307-AFDE3DD04FF9}" type="parTrans" cxnId="{CE1A3159-1F35-43F3-818B-CA7CA4CCCF94}">
      <dgm:prSet/>
      <dgm:spPr/>
      <dgm:t>
        <a:bodyPr/>
        <a:lstStyle/>
        <a:p>
          <a:endParaRPr lang="de-DE"/>
        </a:p>
      </dgm:t>
    </dgm:pt>
    <dgm:pt modelId="{33EE2355-1273-420F-BD08-6624C179F161}" type="sibTrans" cxnId="{CE1A3159-1F35-43F3-818B-CA7CA4CCCF94}">
      <dgm:prSet/>
      <dgm:spPr/>
      <dgm:t>
        <a:bodyPr/>
        <a:lstStyle/>
        <a:p>
          <a:endParaRPr lang="de-DE"/>
        </a:p>
      </dgm:t>
    </dgm:pt>
    <dgm:pt modelId="{0EF1785A-7DBB-4C80-AB45-91ECBB525F69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b="0" i="0" u="none" dirty="0"/>
            <a:t>Automobilkaufleute, Einzelhandelskaufleute, Elektroniker</a:t>
          </a:r>
          <a:r>
            <a:rPr lang="de-DE" sz="1400" dirty="0"/>
            <a:t>/-in</a:t>
          </a:r>
          <a:r>
            <a:rPr lang="de-DE" sz="1400" b="0" i="0" u="none" dirty="0"/>
            <a:t>, Gärtner</a:t>
          </a:r>
          <a:r>
            <a:rPr lang="de-DE" sz="1400" dirty="0"/>
            <a:t>/-in</a:t>
          </a:r>
          <a:r>
            <a:rPr lang="de-DE" sz="1400" b="0" i="0" u="none" dirty="0"/>
            <a:t>, Gießereimechaniker</a:t>
          </a:r>
          <a:r>
            <a:rPr lang="de-DE" sz="1400" dirty="0"/>
            <a:t>/-in</a:t>
          </a:r>
          <a:r>
            <a:rPr lang="de-DE" sz="1400" b="0" i="0" u="none" dirty="0"/>
            <a:t>, Hauswirtschafter</a:t>
          </a:r>
          <a:r>
            <a:rPr lang="de-DE" sz="1400" dirty="0"/>
            <a:t>/-in</a:t>
          </a:r>
          <a:r>
            <a:rPr lang="de-DE" sz="1400" b="0" i="0" u="none" dirty="0"/>
            <a:t>, Industriekaufleute, Industriemechaniker</a:t>
          </a:r>
          <a:r>
            <a:rPr lang="de-DE" sz="1400" dirty="0"/>
            <a:t>/-in</a:t>
          </a:r>
          <a:r>
            <a:rPr lang="de-DE" sz="1400" b="0" i="0" u="none" dirty="0"/>
            <a:t>, Kfz-Mechatroniker</a:t>
          </a:r>
          <a:r>
            <a:rPr lang="de-DE" sz="1400" dirty="0"/>
            <a:t>/-in</a:t>
          </a:r>
          <a:r>
            <a:rPr lang="de-DE" sz="1400" b="0" i="0" u="none" dirty="0"/>
            <a:t>, Maschinen- und Anlagenführer</a:t>
          </a:r>
          <a:r>
            <a:rPr lang="de-DE" sz="1400" dirty="0"/>
            <a:t>/-in</a:t>
          </a:r>
          <a:r>
            <a:rPr lang="de-DE" sz="1400" b="0" i="0" u="none" dirty="0"/>
            <a:t>, Maßschneider</a:t>
          </a:r>
          <a:r>
            <a:rPr lang="de-DE" sz="1400" dirty="0"/>
            <a:t>/-in</a:t>
          </a:r>
          <a:r>
            <a:rPr lang="de-DE" sz="1400" b="0" i="0" u="none" dirty="0"/>
            <a:t>, Mechatroniker</a:t>
          </a:r>
          <a:r>
            <a:rPr lang="de-DE" sz="1400" dirty="0"/>
            <a:t>/-in</a:t>
          </a:r>
          <a:r>
            <a:rPr lang="de-DE" sz="1400" b="0" i="0" u="none" dirty="0"/>
            <a:t>, Tischler</a:t>
          </a:r>
          <a:r>
            <a:rPr lang="de-DE" sz="1400" dirty="0"/>
            <a:t>/-in</a:t>
          </a:r>
          <a:r>
            <a:rPr lang="de-DE" sz="1400" b="0" i="0" u="none" dirty="0"/>
            <a:t>, Werkzeugmechaniker</a:t>
          </a:r>
          <a:r>
            <a:rPr lang="de-DE" sz="1400" dirty="0"/>
            <a:t>/-in</a:t>
          </a:r>
          <a:r>
            <a:rPr lang="de-DE" sz="1400" b="0" i="0" u="none" dirty="0"/>
            <a:t>, Zerspanungsmechaniker</a:t>
          </a:r>
          <a:r>
            <a:rPr lang="de-DE" sz="1400" dirty="0"/>
            <a:t>/-in</a:t>
          </a:r>
          <a:r>
            <a:rPr lang="de-DE" sz="1400" b="0" i="0" u="none" dirty="0"/>
            <a:t> mit Anschlussmöglichkeit im </a:t>
          </a:r>
          <a:r>
            <a:rPr lang="de-DE" sz="1400" b="0" i="0" u="none" dirty="0" err="1"/>
            <a:t>gewerbl</a:t>
          </a:r>
          <a:r>
            <a:rPr lang="de-DE" sz="1400" b="0" i="0" u="none" dirty="0"/>
            <a:t>. Bereich an die Fachschule (Technikerausbildung)</a:t>
          </a:r>
          <a:endParaRPr lang="de-DE" sz="1400" dirty="0"/>
        </a:p>
      </dgm:t>
    </dgm:pt>
    <dgm:pt modelId="{4407197B-DE6A-43F8-8CAE-E20A78A86C7D}" type="parTrans" cxnId="{B6F70C1E-21F9-469B-96BB-1CA21C2F276A}">
      <dgm:prSet/>
      <dgm:spPr/>
      <dgm:t>
        <a:bodyPr/>
        <a:lstStyle/>
        <a:p>
          <a:endParaRPr lang="de-DE"/>
        </a:p>
      </dgm:t>
    </dgm:pt>
    <dgm:pt modelId="{EE75CE6D-46BB-426B-8A28-95E84D2AE85D}" type="sibTrans" cxnId="{B6F70C1E-21F9-469B-96BB-1CA21C2F276A}">
      <dgm:prSet/>
      <dgm:spPr/>
      <dgm:t>
        <a:bodyPr/>
        <a:lstStyle/>
        <a:p>
          <a:endParaRPr lang="de-DE"/>
        </a:p>
      </dgm:t>
    </dgm:pt>
    <dgm:pt modelId="{15CBC628-4FD2-496E-A3F7-EB24517895AB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Technik (Maschinenbau, Elektrotechnik, Informationstechnik)</a:t>
          </a:r>
        </a:p>
      </dgm:t>
    </dgm:pt>
    <dgm:pt modelId="{7E9DFE1E-D749-402E-9444-179DD22A9C99}" type="parTrans" cxnId="{721E1CF3-647C-4F65-B654-ABCD8AAAE5E1}">
      <dgm:prSet/>
      <dgm:spPr/>
      <dgm:t>
        <a:bodyPr/>
        <a:lstStyle/>
        <a:p>
          <a:endParaRPr lang="de-DE"/>
        </a:p>
      </dgm:t>
    </dgm:pt>
    <dgm:pt modelId="{496A2782-806B-438B-9B66-3BAACE4ACBA7}" type="sibTrans" cxnId="{721E1CF3-647C-4F65-B654-ABCD8AAAE5E1}">
      <dgm:prSet/>
      <dgm:spPr/>
      <dgm:t>
        <a:bodyPr/>
        <a:lstStyle/>
        <a:p>
          <a:endParaRPr lang="de-DE"/>
        </a:p>
      </dgm:t>
    </dgm:pt>
    <dgm:pt modelId="{93ABEA1C-A7B2-4F84-B8EB-72E3CDB0918C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2-jährig: Metalltechnik, Elektrotechnik, Wirtschaft und Verwaltung, Ernährung und Hauswirtschaft (Gastgewerbe, Häusliche Pflege, Hauswirtschaft)</a:t>
          </a:r>
        </a:p>
      </dgm:t>
    </dgm:pt>
    <dgm:pt modelId="{20989798-0ADE-4E15-8E67-75AB155C623E}" type="parTrans" cxnId="{BD7761E3-FFBF-411D-ADDD-4EAD1890B83F}">
      <dgm:prSet/>
      <dgm:spPr/>
      <dgm:t>
        <a:bodyPr/>
        <a:lstStyle/>
        <a:p>
          <a:endParaRPr lang="de-DE"/>
        </a:p>
      </dgm:t>
    </dgm:pt>
    <dgm:pt modelId="{8E948821-BA6F-4BDE-9760-8677DC4F63C2}" type="sibTrans" cxnId="{BD7761E3-FFBF-411D-ADDD-4EAD1890B83F}">
      <dgm:prSet/>
      <dgm:spPr/>
      <dgm:t>
        <a:bodyPr/>
        <a:lstStyle/>
        <a:p>
          <a:endParaRPr lang="de-DE"/>
        </a:p>
      </dgm:t>
    </dgm:pt>
    <dgm:pt modelId="{29BE3097-B16A-4461-B822-AACC4828BF68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Wirtschaft (Wirtschaft und Verwaltung, Wirtschaftsinformatik, Ernährung)  </a:t>
          </a:r>
        </a:p>
      </dgm:t>
    </dgm:pt>
    <dgm:pt modelId="{DD08167D-A3F6-4639-AD11-F9CDAE6B33D1}" type="parTrans" cxnId="{60ECAC37-8A20-4B79-9766-C499F1B250BC}">
      <dgm:prSet/>
      <dgm:spPr/>
      <dgm:t>
        <a:bodyPr/>
        <a:lstStyle/>
        <a:p>
          <a:endParaRPr lang="de-DE"/>
        </a:p>
      </dgm:t>
    </dgm:pt>
    <dgm:pt modelId="{664DF15F-756E-49DC-AFE7-610039EC7D86}" type="sibTrans" cxnId="{60ECAC37-8A20-4B79-9766-C499F1B250BC}">
      <dgm:prSet/>
      <dgm:spPr/>
      <dgm:t>
        <a:bodyPr/>
        <a:lstStyle/>
        <a:p>
          <a:endParaRPr lang="de-DE"/>
        </a:p>
      </dgm:t>
    </dgm:pt>
    <dgm:pt modelId="{67BBAD3F-CC73-4D98-AC1D-18B67CBF5865}">
      <dgm:prSet phldrT="[Text]" custT="1"/>
      <dgm:spPr/>
      <dgm:t>
        <a:bodyPr/>
        <a:lstStyle/>
        <a:p>
          <a:r>
            <a:rPr lang="de-DE" sz="1400"/>
            <a:t>Ausbildung </a:t>
          </a:r>
          <a:r>
            <a:rPr lang="de-DE" sz="1400" dirty="0"/>
            <a:t>mit Betrieb</a:t>
          </a:r>
        </a:p>
      </dgm:t>
    </dgm:pt>
    <dgm:pt modelId="{75779B31-DF58-4DF7-B5EC-43E2A4280012}" type="parTrans" cxnId="{4D05A573-EEFA-4750-941D-033F49BDD3F0}">
      <dgm:prSet/>
      <dgm:spPr/>
      <dgm:t>
        <a:bodyPr/>
        <a:lstStyle/>
        <a:p>
          <a:endParaRPr lang="de-DE"/>
        </a:p>
      </dgm:t>
    </dgm:pt>
    <dgm:pt modelId="{A6A043EC-4D7A-42C8-BD72-501C4D6DF28A}" type="sibTrans" cxnId="{4D05A573-EEFA-4750-941D-033F49BDD3F0}">
      <dgm:prSet/>
      <dgm:spPr/>
      <dgm:t>
        <a:bodyPr/>
        <a:lstStyle/>
        <a:p>
          <a:endParaRPr lang="de-DE"/>
        </a:p>
      </dgm:t>
    </dgm:pt>
    <dgm:pt modelId="{643F4D7A-5C3E-4C01-9EAB-E6B8D06674C7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sz="1400" dirty="0"/>
            <a:t>Maßschneider/-in, Hauswirtschafter/-in</a:t>
          </a:r>
        </a:p>
      </dgm:t>
    </dgm:pt>
    <dgm:pt modelId="{75870555-0CBD-401B-A834-8755E51FE8B5}" type="parTrans" cxnId="{8A66890B-DB86-4C6A-B570-F75CFF511D91}">
      <dgm:prSet/>
      <dgm:spPr/>
      <dgm:t>
        <a:bodyPr/>
        <a:lstStyle/>
        <a:p>
          <a:endParaRPr lang="de-DE"/>
        </a:p>
      </dgm:t>
    </dgm:pt>
    <dgm:pt modelId="{4C27BF55-D262-4DF1-B807-C35D5F283D86}" type="sibTrans" cxnId="{8A66890B-DB86-4C6A-B570-F75CFF511D91}">
      <dgm:prSet/>
      <dgm:spPr/>
      <dgm:t>
        <a:bodyPr/>
        <a:lstStyle/>
        <a:p>
          <a:endParaRPr lang="de-DE"/>
        </a:p>
      </dgm:t>
    </dgm:pt>
    <dgm:pt modelId="{E2BCFBD0-725C-4FA0-90C8-07765C602A67}" type="pres">
      <dgm:prSet presAssocID="{F48A2CC5-01AA-45B1-89D1-FED200C8BA6C}" presName="linear" presStyleCnt="0">
        <dgm:presLayoutVars>
          <dgm:dir/>
          <dgm:animLvl val="lvl"/>
          <dgm:resizeHandles val="exact"/>
        </dgm:presLayoutVars>
      </dgm:prSet>
      <dgm:spPr/>
    </dgm:pt>
    <dgm:pt modelId="{C8154192-3357-4623-9CE6-2DE2F9BC7D74}" type="pres">
      <dgm:prSet presAssocID="{B534488D-8827-4297-9BE4-F4C2DC54066F}" presName="parentLin" presStyleCnt="0"/>
      <dgm:spPr/>
    </dgm:pt>
    <dgm:pt modelId="{ADB71363-3289-4FFA-9A6E-35365821AD80}" type="pres">
      <dgm:prSet presAssocID="{B534488D-8827-4297-9BE4-F4C2DC54066F}" presName="parentLeftMargin" presStyleLbl="node1" presStyleIdx="0" presStyleCnt="4"/>
      <dgm:spPr/>
    </dgm:pt>
    <dgm:pt modelId="{BBACF09D-6FB4-460B-9B5B-ECB4D63F018C}" type="pres">
      <dgm:prSet presAssocID="{B534488D-8827-4297-9BE4-F4C2DC5406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F88D2E-6734-4010-885E-56143A24BF5C}" type="pres">
      <dgm:prSet presAssocID="{B534488D-8827-4297-9BE4-F4C2DC54066F}" presName="negativeSpace" presStyleCnt="0"/>
      <dgm:spPr/>
    </dgm:pt>
    <dgm:pt modelId="{1A7F9540-D901-4F5E-BB57-583FA1758F3F}" type="pres">
      <dgm:prSet presAssocID="{B534488D-8827-4297-9BE4-F4C2DC54066F}" presName="childText" presStyleLbl="conFgAcc1" presStyleIdx="0" presStyleCnt="4">
        <dgm:presLayoutVars>
          <dgm:bulletEnabled val="1"/>
        </dgm:presLayoutVars>
      </dgm:prSet>
      <dgm:spPr/>
    </dgm:pt>
    <dgm:pt modelId="{CB06E1DD-1427-45FD-A6F5-33100615B37A}" type="pres">
      <dgm:prSet presAssocID="{AD582AA0-254D-481A-8F42-58A8DFF511E5}" presName="spaceBetweenRectangles" presStyleCnt="0"/>
      <dgm:spPr/>
    </dgm:pt>
    <dgm:pt modelId="{4CCF1724-7463-4268-BA21-D36FCECF31ED}" type="pres">
      <dgm:prSet presAssocID="{67BBAD3F-CC73-4D98-AC1D-18B67CBF5865}" presName="parentLin" presStyleCnt="0"/>
      <dgm:spPr/>
    </dgm:pt>
    <dgm:pt modelId="{4011DD66-FC0C-4D12-9D50-24FA97286464}" type="pres">
      <dgm:prSet presAssocID="{67BBAD3F-CC73-4D98-AC1D-18B67CBF5865}" presName="parentLeftMargin" presStyleLbl="node1" presStyleIdx="0" presStyleCnt="4"/>
      <dgm:spPr/>
    </dgm:pt>
    <dgm:pt modelId="{1944A569-14AB-4AC4-9A2B-2965E89E5CFA}" type="pres">
      <dgm:prSet presAssocID="{67BBAD3F-CC73-4D98-AC1D-18B67CBF586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0BB3872-D013-469B-8169-BEB090664542}" type="pres">
      <dgm:prSet presAssocID="{67BBAD3F-CC73-4D98-AC1D-18B67CBF5865}" presName="negativeSpace" presStyleCnt="0"/>
      <dgm:spPr/>
    </dgm:pt>
    <dgm:pt modelId="{94FBD3AD-938C-4C18-AC87-86062A8FC12D}" type="pres">
      <dgm:prSet presAssocID="{67BBAD3F-CC73-4D98-AC1D-18B67CBF5865}" presName="childText" presStyleLbl="conFgAcc1" presStyleIdx="1" presStyleCnt="4">
        <dgm:presLayoutVars>
          <dgm:bulletEnabled val="1"/>
        </dgm:presLayoutVars>
      </dgm:prSet>
      <dgm:spPr/>
    </dgm:pt>
    <dgm:pt modelId="{1C6EC601-B281-4530-BEBA-33AE9CAEE5D8}" type="pres">
      <dgm:prSet presAssocID="{A6A043EC-4D7A-42C8-BD72-501C4D6DF28A}" presName="spaceBetweenRectangles" presStyleCnt="0"/>
      <dgm:spPr/>
    </dgm:pt>
    <dgm:pt modelId="{B4FDFF1F-430F-4D3F-A6C8-8DD28F4A6DC2}" type="pres">
      <dgm:prSet presAssocID="{6EA72FAC-7420-4B70-B88E-C690BAE4B72A}" presName="parentLin" presStyleCnt="0"/>
      <dgm:spPr/>
    </dgm:pt>
    <dgm:pt modelId="{9DEBA357-18A7-4E2A-9A35-84481BA9FE13}" type="pres">
      <dgm:prSet presAssocID="{6EA72FAC-7420-4B70-B88E-C690BAE4B72A}" presName="parentLeftMargin" presStyleLbl="node1" presStyleIdx="1" presStyleCnt="4"/>
      <dgm:spPr/>
    </dgm:pt>
    <dgm:pt modelId="{8ABB33EA-BDAE-4E7A-813C-B3ECD8743C37}" type="pres">
      <dgm:prSet presAssocID="{6EA72FAC-7420-4B70-B88E-C690BAE4B72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BB5C4A4-8E28-417E-90E3-E30ADFA245CC}" type="pres">
      <dgm:prSet presAssocID="{6EA72FAC-7420-4B70-B88E-C690BAE4B72A}" presName="negativeSpace" presStyleCnt="0"/>
      <dgm:spPr/>
    </dgm:pt>
    <dgm:pt modelId="{BB48631C-07D4-4FFB-A6E8-098359314360}" type="pres">
      <dgm:prSet presAssocID="{6EA72FAC-7420-4B70-B88E-C690BAE4B72A}" presName="childText" presStyleLbl="conFgAcc1" presStyleIdx="2" presStyleCnt="4">
        <dgm:presLayoutVars>
          <dgm:bulletEnabled val="1"/>
        </dgm:presLayoutVars>
      </dgm:prSet>
      <dgm:spPr/>
    </dgm:pt>
    <dgm:pt modelId="{8285C170-A5A2-45EF-83A9-B17446A772A1}" type="pres">
      <dgm:prSet presAssocID="{9BABABAF-D206-41C1-98EA-30A2E0D1FFE6}" presName="spaceBetweenRectangles" presStyleCnt="0"/>
      <dgm:spPr/>
    </dgm:pt>
    <dgm:pt modelId="{DD79FE2E-6306-4B50-817C-8ECA616A7883}" type="pres">
      <dgm:prSet presAssocID="{A5D070BF-F959-478B-B913-487AD948699A}" presName="parentLin" presStyleCnt="0"/>
      <dgm:spPr/>
    </dgm:pt>
    <dgm:pt modelId="{2BD8B71E-1109-4022-A592-9BCD164171E7}" type="pres">
      <dgm:prSet presAssocID="{A5D070BF-F959-478B-B913-487AD948699A}" presName="parentLeftMargin" presStyleLbl="node1" presStyleIdx="2" presStyleCnt="4"/>
      <dgm:spPr/>
    </dgm:pt>
    <dgm:pt modelId="{962E3BD3-80C0-46EB-97FF-C7E856322BAD}" type="pres">
      <dgm:prSet presAssocID="{A5D070BF-F959-478B-B913-487AD948699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C82F490-8B9B-4FB3-BC2B-340309E61828}" type="pres">
      <dgm:prSet presAssocID="{A5D070BF-F959-478B-B913-487AD948699A}" presName="negativeSpace" presStyleCnt="0"/>
      <dgm:spPr/>
    </dgm:pt>
    <dgm:pt modelId="{CF5B19D4-F289-49C7-BB5E-69C9AB9F1894}" type="pres">
      <dgm:prSet presAssocID="{A5D070BF-F959-478B-B913-487AD948699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A66890B-DB86-4C6A-B570-F75CFF511D91}" srcId="{B534488D-8827-4297-9BE4-F4C2DC54066F}" destId="{643F4D7A-5C3E-4C01-9EAB-E6B8D06674C7}" srcOrd="0" destOrd="0" parTransId="{75870555-0CBD-401B-A834-8755E51FE8B5}" sibTransId="{4C27BF55-D262-4DF1-B807-C35D5F283D86}"/>
    <dgm:cxn modelId="{EFEF700C-A201-4E15-B830-099EF43CF7AD}" srcId="{F48A2CC5-01AA-45B1-89D1-FED200C8BA6C}" destId="{6EA72FAC-7420-4B70-B88E-C690BAE4B72A}" srcOrd="2" destOrd="0" parTransId="{77AEA818-2A58-4484-9048-96C9B37C655F}" sibTransId="{9BABABAF-D206-41C1-98EA-30A2E0D1FFE6}"/>
    <dgm:cxn modelId="{B6F70C1E-21F9-469B-96BB-1CA21C2F276A}" srcId="{67BBAD3F-CC73-4D98-AC1D-18B67CBF5865}" destId="{0EF1785A-7DBB-4C80-AB45-91ECBB525F69}" srcOrd="0" destOrd="0" parTransId="{4407197B-DE6A-43F8-8CAE-E20A78A86C7D}" sibTransId="{EE75CE6D-46BB-426B-8A28-95E84D2AE85D}"/>
    <dgm:cxn modelId="{60ECAC37-8A20-4B79-9766-C499F1B250BC}" srcId="{A5D070BF-F959-478B-B913-487AD948699A}" destId="{29BE3097-B16A-4461-B822-AACC4828BF68}" srcOrd="1" destOrd="0" parTransId="{DD08167D-A3F6-4639-AD11-F9CDAE6B33D1}" sibTransId="{664DF15F-756E-49DC-AFE7-610039EC7D86}"/>
    <dgm:cxn modelId="{F249836B-2E5E-48D9-8EA1-BD920623066E}" type="presOf" srcId="{0EF1785A-7DBB-4C80-AB45-91ECBB525F69}" destId="{94FBD3AD-938C-4C18-AC87-86062A8FC12D}" srcOrd="0" destOrd="0" presId="urn:microsoft.com/office/officeart/2005/8/layout/list1"/>
    <dgm:cxn modelId="{8283D36B-6A45-4D53-B33D-1953BCA57286}" type="presOf" srcId="{A5D070BF-F959-478B-B913-487AD948699A}" destId="{2BD8B71E-1109-4022-A592-9BCD164171E7}" srcOrd="0" destOrd="0" presId="urn:microsoft.com/office/officeart/2005/8/layout/list1"/>
    <dgm:cxn modelId="{A9D4004E-2DB4-465F-85F0-602B5CE98FB8}" type="presOf" srcId="{6EA72FAC-7420-4B70-B88E-C690BAE4B72A}" destId="{8ABB33EA-BDAE-4E7A-813C-B3ECD8743C37}" srcOrd="1" destOrd="0" presId="urn:microsoft.com/office/officeart/2005/8/layout/list1"/>
    <dgm:cxn modelId="{84D8804F-5A7C-42AF-AB21-A6869C638856}" type="presOf" srcId="{643F4D7A-5C3E-4C01-9EAB-E6B8D06674C7}" destId="{1A7F9540-D901-4F5E-BB57-583FA1758F3F}" srcOrd="0" destOrd="0" presId="urn:microsoft.com/office/officeart/2005/8/layout/list1"/>
    <dgm:cxn modelId="{6A4CC571-F873-408A-8443-2D9555AC3B2C}" srcId="{F48A2CC5-01AA-45B1-89D1-FED200C8BA6C}" destId="{B534488D-8827-4297-9BE4-F4C2DC54066F}" srcOrd="0" destOrd="0" parTransId="{7EFA2948-9C45-483E-9524-2B983867AAF6}" sibTransId="{AD582AA0-254D-481A-8F42-58A8DFF511E5}"/>
    <dgm:cxn modelId="{012F2773-960F-46D3-B634-F48C16F59D64}" type="presOf" srcId="{646D31D3-3A6A-4E54-B911-763FE8D7FB2C}" destId="{BB48631C-07D4-4FFB-A6E8-098359314360}" srcOrd="0" destOrd="0" presId="urn:microsoft.com/office/officeart/2005/8/layout/list1"/>
    <dgm:cxn modelId="{4D05A573-EEFA-4750-941D-033F49BDD3F0}" srcId="{F48A2CC5-01AA-45B1-89D1-FED200C8BA6C}" destId="{67BBAD3F-CC73-4D98-AC1D-18B67CBF5865}" srcOrd="1" destOrd="0" parTransId="{75779B31-DF58-4DF7-B5EC-43E2A4280012}" sibTransId="{A6A043EC-4D7A-42C8-BD72-501C4D6DF28A}"/>
    <dgm:cxn modelId="{69AB2855-0586-432E-800C-E44A2908C92D}" type="presOf" srcId="{F48A2CC5-01AA-45B1-89D1-FED200C8BA6C}" destId="{E2BCFBD0-725C-4FA0-90C8-07765C602A67}" srcOrd="0" destOrd="0" presId="urn:microsoft.com/office/officeart/2005/8/layout/list1"/>
    <dgm:cxn modelId="{CE1A3159-1F35-43F3-818B-CA7CA4CCCF94}" srcId="{6EA72FAC-7420-4B70-B88E-C690BAE4B72A}" destId="{646D31D3-3A6A-4E54-B911-763FE8D7FB2C}" srcOrd="0" destOrd="0" parTransId="{BC4E84E2-C5CB-4B07-8307-AFDE3DD04FF9}" sibTransId="{33EE2355-1273-420F-BD08-6624C179F161}"/>
    <dgm:cxn modelId="{BABD667A-FF3C-4155-95C8-6DDAEB5765CC}" type="presOf" srcId="{A5D070BF-F959-478B-B913-487AD948699A}" destId="{962E3BD3-80C0-46EB-97FF-C7E856322BAD}" srcOrd="1" destOrd="0" presId="urn:microsoft.com/office/officeart/2005/8/layout/list1"/>
    <dgm:cxn modelId="{D013B196-03F6-4DAE-B7D1-944421BA64A1}" srcId="{F48A2CC5-01AA-45B1-89D1-FED200C8BA6C}" destId="{A5D070BF-F959-478B-B913-487AD948699A}" srcOrd="3" destOrd="0" parTransId="{85CE8CD1-27FF-4E10-8F1B-7666B0CFFCE8}" sibTransId="{B848394C-E67C-4AF2-B91A-735B7BA04C05}"/>
    <dgm:cxn modelId="{F160C8C4-15B7-46D0-B1D2-ACCE26CFCB59}" type="presOf" srcId="{29BE3097-B16A-4461-B822-AACC4828BF68}" destId="{CF5B19D4-F289-49C7-BB5E-69C9AB9F1894}" srcOrd="0" destOrd="1" presId="urn:microsoft.com/office/officeart/2005/8/layout/list1"/>
    <dgm:cxn modelId="{B08FE8C6-E254-427C-931B-71C5DD67C3B7}" type="presOf" srcId="{67BBAD3F-CC73-4D98-AC1D-18B67CBF5865}" destId="{4011DD66-FC0C-4D12-9D50-24FA97286464}" srcOrd="0" destOrd="0" presId="urn:microsoft.com/office/officeart/2005/8/layout/list1"/>
    <dgm:cxn modelId="{B52E02CC-AA13-4B03-8784-5A2E3FC64C44}" type="presOf" srcId="{B534488D-8827-4297-9BE4-F4C2DC54066F}" destId="{ADB71363-3289-4FFA-9A6E-35365821AD80}" srcOrd="0" destOrd="0" presId="urn:microsoft.com/office/officeart/2005/8/layout/list1"/>
    <dgm:cxn modelId="{3194CDD0-4F22-4F51-8805-1E22B9956C33}" type="presOf" srcId="{15CBC628-4FD2-496E-A3F7-EB24517895AB}" destId="{CF5B19D4-F289-49C7-BB5E-69C9AB9F1894}" srcOrd="0" destOrd="0" presId="urn:microsoft.com/office/officeart/2005/8/layout/list1"/>
    <dgm:cxn modelId="{839635D8-DD73-445D-B7A6-012CC5F1440E}" type="presOf" srcId="{67BBAD3F-CC73-4D98-AC1D-18B67CBF5865}" destId="{1944A569-14AB-4AC4-9A2B-2965E89E5CFA}" srcOrd="1" destOrd="0" presId="urn:microsoft.com/office/officeart/2005/8/layout/list1"/>
    <dgm:cxn modelId="{E82885E2-675C-4548-BB6D-D51B48823C92}" type="presOf" srcId="{93ABEA1C-A7B2-4F84-B8EB-72E3CDB0918C}" destId="{BB48631C-07D4-4FFB-A6E8-098359314360}" srcOrd="0" destOrd="1" presId="urn:microsoft.com/office/officeart/2005/8/layout/list1"/>
    <dgm:cxn modelId="{BD7761E3-FFBF-411D-ADDD-4EAD1890B83F}" srcId="{6EA72FAC-7420-4B70-B88E-C690BAE4B72A}" destId="{93ABEA1C-A7B2-4F84-B8EB-72E3CDB0918C}" srcOrd="1" destOrd="0" parTransId="{20989798-0ADE-4E15-8E67-75AB155C623E}" sibTransId="{8E948821-BA6F-4BDE-9760-8677DC4F63C2}"/>
    <dgm:cxn modelId="{721E1CF3-647C-4F65-B654-ABCD8AAAE5E1}" srcId="{A5D070BF-F959-478B-B913-487AD948699A}" destId="{15CBC628-4FD2-496E-A3F7-EB24517895AB}" srcOrd="0" destOrd="0" parTransId="{7E9DFE1E-D749-402E-9444-179DD22A9C99}" sibTransId="{496A2782-806B-438B-9B66-3BAACE4ACBA7}"/>
    <dgm:cxn modelId="{8520F7F4-7740-44D8-993E-C5E6CC36AEDD}" type="presOf" srcId="{B534488D-8827-4297-9BE4-F4C2DC54066F}" destId="{BBACF09D-6FB4-460B-9B5B-ECB4D63F018C}" srcOrd="1" destOrd="0" presId="urn:microsoft.com/office/officeart/2005/8/layout/list1"/>
    <dgm:cxn modelId="{35E637F8-2B33-448A-AFB2-3CBE9020F92E}" type="presOf" srcId="{6EA72FAC-7420-4B70-B88E-C690BAE4B72A}" destId="{9DEBA357-18A7-4E2A-9A35-84481BA9FE13}" srcOrd="0" destOrd="0" presId="urn:microsoft.com/office/officeart/2005/8/layout/list1"/>
    <dgm:cxn modelId="{55FC779D-81E8-49EB-A571-7CCC65459238}" type="presParOf" srcId="{E2BCFBD0-725C-4FA0-90C8-07765C602A67}" destId="{C8154192-3357-4623-9CE6-2DE2F9BC7D74}" srcOrd="0" destOrd="0" presId="urn:microsoft.com/office/officeart/2005/8/layout/list1"/>
    <dgm:cxn modelId="{766E575F-9306-4809-9B18-E07ADF737F7B}" type="presParOf" srcId="{C8154192-3357-4623-9CE6-2DE2F9BC7D74}" destId="{ADB71363-3289-4FFA-9A6E-35365821AD80}" srcOrd="0" destOrd="0" presId="urn:microsoft.com/office/officeart/2005/8/layout/list1"/>
    <dgm:cxn modelId="{4537E002-D51E-4A9A-B848-34619C379100}" type="presParOf" srcId="{C8154192-3357-4623-9CE6-2DE2F9BC7D74}" destId="{BBACF09D-6FB4-460B-9B5B-ECB4D63F018C}" srcOrd="1" destOrd="0" presId="urn:microsoft.com/office/officeart/2005/8/layout/list1"/>
    <dgm:cxn modelId="{5424E005-68F1-4332-9194-4EBE92CF9AC4}" type="presParOf" srcId="{E2BCFBD0-725C-4FA0-90C8-07765C602A67}" destId="{17F88D2E-6734-4010-885E-56143A24BF5C}" srcOrd="1" destOrd="0" presId="urn:microsoft.com/office/officeart/2005/8/layout/list1"/>
    <dgm:cxn modelId="{3E950448-65E2-458D-B735-70627C87C391}" type="presParOf" srcId="{E2BCFBD0-725C-4FA0-90C8-07765C602A67}" destId="{1A7F9540-D901-4F5E-BB57-583FA1758F3F}" srcOrd="2" destOrd="0" presId="urn:microsoft.com/office/officeart/2005/8/layout/list1"/>
    <dgm:cxn modelId="{F48C7843-7955-48C4-A85E-E31DAE434898}" type="presParOf" srcId="{E2BCFBD0-725C-4FA0-90C8-07765C602A67}" destId="{CB06E1DD-1427-45FD-A6F5-33100615B37A}" srcOrd="3" destOrd="0" presId="urn:microsoft.com/office/officeart/2005/8/layout/list1"/>
    <dgm:cxn modelId="{C78718E5-0104-4B6C-B4A6-C9AAB5CE8E30}" type="presParOf" srcId="{E2BCFBD0-725C-4FA0-90C8-07765C602A67}" destId="{4CCF1724-7463-4268-BA21-D36FCECF31ED}" srcOrd="4" destOrd="0" presId="urn:microsoft.com/office/officeart/2005/8/layout/list1"/>
    <dgm:cxn modelId="{38C4F17E-819B-4150-BC5E-E70470A3BBDB}" type="presParOf" srcId="{4CCF1724-7463-4268-BA21-D36FCECF31ED}" destId="{4011DD66-FC0C-4D12-9D50-24FA97286464}" srcOrd="0" destOrd="0" presId="urn:microsoft.com/office/officeart/2005/8/layout/list1"/>
    <dgm:cxn modelId="{115BF3B8-1D08-42E8-B3F8-5A320C5E15C9}" type="presParOf" srcId="{4CCF1724-7463-4268-BA21-D36FCECF31ED}" destId="{1944A569-14AB-4AC4-9A2B-2965E89E5CFA}" srcOrd="1" destOrd="0" presId="urn:microsoft.com/office/officeart/2005/8/layout/list1"/>
    <dgm:cxn modelId="{D589FA54-C09E-49BD-9A6B-4C72B8E64E46}" type="presParOf" srcId="{E2BCFBD0-725C-4FA0-90C8-07765C602A67}" destId="{20BB3872-D013-469B-8169-BEB090664542}" srcOrd="5" destOrd="0" presId="urn:microsoft.com/office/officeart/2005/8/layout/list1"/>
    <dgm:cxn modelId="{FB947086-C99A-4001-B106-84725E806A78}" type="presParOf" srcId="{E2BCFBD0-725C-4FA0-90C8-07765C602A67}" destId="{94FBD3AD-938C-4C18-AC87-86062A8FC12D}" srcOrd="6" destOrd="0" presId="urn:microsoft.com/office/officeart/2005/8/layout/list1"/>
    <dgm:cxn modelId="{D09C3254-5263-45F2-B3C0-D73693587383}" type="presParOf" srcId="{E2BCFBD0-725C-4FA0-90C8-07765C602A67}" destId="{1C6EC601-B281-4530-BEBA-33AE9CAEE5D8}" srcOrd="7" destOrd="0" presId="urn:microsoft.com/office/officeart/2005/8/layout/list1"/>
    <dgm:cxn modelId="{86C72D2B-2CAF-4817-B58E-9148BA6736D4}" type="presParOf" srcId="{E2BCFBD0-725C-4FA0-90C8-07765C602A67}" destId="{B4FDFF1F-430F-4D3F-A6C8-8DD28F4A6DC2}" srcOrd="8" destOrd="0" presId="urn:microsoft.com/office/officeart/2005/8/layout/list1"/>
    <dgm:cxn modelId="{89A2178B-62B3-4307-A3BF-2EE5A540B39B}" type="presParOf" srcId="{B4FDFF1F-430F-4D3F-A6C8-8DD28F4A6DC2}" destId="{9DEBA357-18A7-4E2A-9A35-84481BA9FE13}" srcOrd="0" destOrd="0" presId="urn:microsoft.com/office/officeart/2005/8/layout/list1"/>
    <dgm:cxn modelId="{93E679E2-3993-4CD8-AEC8-B954365E5E11}" type="presParOf" srcId="{B4FDFF1F-430F-4D3F-A6C8-8DD28F4A6DC2}" destId="{8ABB33EA-BDAE-4E7A-813C-B3ECD8743C37}" srcOrd="1" destOrd="0" presId="urn:microsoft.com/office/officeart/2005/8/layout/list1"/>
    <dgm:cxn modelId="{0320CCF3-A83E-48B3-9CE5-331B47D25DA4}" type="presParOf" srcId="{E2BCFBD0-725C-4FA0-90C8-07765C602A67}" destId="{EBB5C4A4-8E28-417E-90E3-E30ADFA245CC}" srcOrd="9" destOrd="0" presId="urn:microsoft.com/office/officeart/2005/8/layout/list1"/>
    <dgm:cxn modelId="{5C0EBDD5-5E9D-48CB-BBDC-301BDC9EA43D}" type="presParOf" srcId="{E2BCFBD0-725C-4FA0-90C8-07765C602A67}" destId="{BB48631C-07D4-4FFB-A6E8-098359314360}" srcOrd="10" destOrd="0" presId="urn:microsoft.com/office/officeart/2005/8/layout/list1"/>
    <dgm:cxn modelId="{9B387347-6A51-4C6D-81C9-6B7AC3424AE4}" type="presParOf" srcId="{E2BCFBD0-725C-4FA0-90C8-07765C602A67}" destId="{8285C170-A5A2-45EF-83A9-B17446A772A1}" srcOrd="11" destOrd="0" presId="urn:microsoft.com/office/officeart/2005/8/layout/list1"/>
    <dgm:cxn modelId="{41832207-8095-4B39-83F5-31F3258B7435}" type="presParOf" srcId="{E2BCFBD0-725C-4FA0-90C8-07765C602A67}" destId="{DD79FE2E-6306-4B50-817C-8ECA616A7883}" srcOrd="12" destOrd="0" presId="urn:microsoft.com/office/officeart/2005/8/layout/list1"/>
    <dgm:cxn modelId="{C3B2660F-6DDA-4052-9D50-306B1C9551F7}" type="presParOf" srcId="{DD79FE2E-6306-4B50-817C-8ECA616A7883}" destId="{2BD8B71E-1109-4022-A592-9BCD164171E7}" srcOrd="0" destOrd="0" presId="urn:microsoft.com/office/officeart/2005/8/layout/list1"/>
    <dgm:cxn modelId="{A7B46433-C7DB-4453-A6F8-34FADF2720B6}" type="presParOf" srcId="{DD79FE2E-6306-4B50-817C-8ECA616A7883}" destId="{962E3BD3-80C0-46EB-97FF-C7E856322BAD}" srcOrd="1" destOrd="0" presId="urn:microsoft.com/office/officeart/2005/8/layout/list1"/>
    <dgm:cxn modelId="{E3CD300A-8A33-44F0-AA09-A4532A2EA24C}" type="presParOf" srcId="{E2BCFBD0-725C-4FA0-90C8-07765C602A67}" destId="{0C82F490-8B9B-4FB3-BC2B-340309E61828}" srcOrd="13" destOrd="0" presId="urn:microsoft.com/office/officeart/2005/8/layout/list1"/>
    <dgm:cxn modelId="{681684C5-35A2-46AC-918D-63D502F7EBE9}" type="presParOf" srcId="{E2BCFBD0-725C-4FA0-90C8-07765C602A67}" destId="{CF5B19D4-F289-49C7-BB5E-69C9AB9F189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8A2CC5-01AA-45B1-89D1-FED200C8BA6C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B534488D-8827-4297-9BE4-F4C2DC54066F}">
      <dgm:prSet phldrT="[Text]" custT="1"/>
      <dgm:spPr/>
      <dgm:t>
        <a:bodyPr/>
        <a:lstStyle/>
        <a:p>
          <a:r>
            <a:rPr lang="de-DE" sz="1400" dirty="0"/>
            <a:t>Ausbildung mit Betrieb</a:t>
          </a:r>
        </a:p>
      </dgm:t>
    </dgm:pt>
    <dgm:pt modelId="{7EFA2948-9C45-483E-9524-2B983867AAF6}" type="parTrans" cxnId="{6A4CC571-F873-408A-8443-2D9555AC3B2C}">
      <dgm:prSet/>
      <dgm:spPr/>
      <dgm:t>
        <a:bodyPr/>
        <a:lstStyle/>
        <a:p>
          <a:endParaRPr lang="de-DE"/>
        </a:p>
      </dgm:t>
    </dgm:pt>
    <dgm:pt modelId="{AD582AA0-254D-481A-8F42-58A8DFF511E5}" type="sibTrans" cxnId="{6A4CC571-F873-408A-8443-2D9555AC3B2C}">
      <dgm:prSet/>
      <dgm:spPr/>
      <dgm:t>
        <a:bodyPr/>
        <a:lstStyle/>
        <a:p>
          <a:endParaRPr lang="de-DE"/>
        </a:p>
      </dgm:t>
    </dgm:pt>
    <dgm:pt modelId="{A5D070BF-F959-478B-B913-487AD948699A}">
      <dgm:prSet phldrT="[Text]" custT="1"/>
      <dgm:spPr/>
      <dgm:t>
        <a:bodyPr/>
        <a:lstStyle/>
        <a:p>
          <a:r>
            <a:rPr lang="de-DE" sz="1400" dirty="0"/>
            <a:t>Fachoberschule</a:t>
          </a:r>
        </a:p>
      </dgm:t>
    </dgm:pt>
    <dgm:pt modelId="{85CE8CD1-27FF-4E10-8F1B-7666B0CFFCE8}" type="parTrans" cxnId="{D013B196-03F6-4DAE-B7D1-944421BA64A1}">
      <dgm:prSet/>
      <dgm:spPr/>
      <dgm:t>
        <a:bodyPr/>
        <a:lstStyle/>
        <a:p>
          <a:endParaRPr lang="de-DE"/>
        </a:p>
      </dgm:t>
    </dgm:pt>
    <dgm:pt modelId="{B848394C-E67C-4AF2-B91A-735B7BA04C05}" type="sibTrans" cxnId="{D013B196-03F6-4DAE-B7D1-944421BA64A1}">
      <dgm:prSet/>
      <dgm:spPr/>
      <dgm:t>
        <a:bodyPr/>
        <a:lstStyle/>
        <a:p>
          <a:endParaRPr lang="de-DE"/>
        </a:p>
      </dgm:t>
    </dgm:pt>
    <dgm:pt modelId="{6EA72FAC-7420-4B70-B88E-C690BAE4B72A}">
      <dgm:prSet phldrT="[Text]" custT="1"/>
      <dgm:spPr/>
      <dgm:t>
        <a:bodyPr/>
        <a:lstStyle/>
        <a:p>
          <a:r>
            <a:rPr lang="de-DE" sz="1400" dirty="0"/>
            <a:t>Assistentenausbildung (HBFS)</a:t>
          </a:r>
        </a:p>
      </dgm:t>
    </dgm:pt>
    <dgm:pt modelId="{77AEA818-2A58-4484-9048-96C9B37C655F}" type="parTrans" cxnId="{EFEF700C-A201-4E15-B830-099EF43CF7AD}">
      <dgm:prSet/>
      <dgm:spPr/>
      <dgm:t>
        <a:bodyPr/>
        <a:lstStyle/>
        <a:p>
          <a:endParaRPr lang="de-DE"/>
        </a:p>
      </dgm:t>
    </dgm:pt>
    <dgm:pt modelId="{9BABABAF-D206-41C1-98EA-30A2E0D1FFE6}" type="sibTrans" cxnId="{EFEF700C-A201-4E15-B830-099EF43CF7AD}">
      <dgm:prSet/>
      <dgm:spPr/>
      <dgm:t>
        <a:bodyPr/>
        <a:lstStyle/>
        <a:p>
          <a:endParaRPr lang="de-DE"/>
        </a:p>
      </dgm:t>
    </dgm:pt>
    <dgm:pt modelId="{646D31D3-3A6A-4E54-B911-763FE8D7FB2C}">
      <dgm:prSet phldrT="[Text]" custT="1"/>
      <dgm:spPr/>
      <dgm:t>
        <a:bodyPr/>
        <a:lstStyle/>
        <a:p>
          <a:r>
            <a:rPr lang="de-DE" sz="1400" dirty="0"/>
            <a:t>2-jährig: Sozialassistenz mit Anschlussmöglichkeit zur Fachschule für Sozialpädagogik (Erzieher/-</a:t>
          </a:r>
          <a:r>
            <a:rPr lang="de-DE" sz="1400" dirty="0" err="1"/>
            <a:t>innenausbildung</a:t>
          </a:r>
          <a:r>
            <a:rPr lang="de-DE" sz="1400" dirty="0"/>
            <a:t>) </a:t>
          </a:r>
        </a:p>
      </dgm:t>
    </dgm:pt>
    <dgm:pt modelId="{BC4E84E2-C5CB-4B07-8307-AFDE3DD04FF9}" type="parTrans" cxnId="{CE1A3159-1F35-43F3-818B-CA7CA4CCCF94}">
      <dgm:prSet/>
      <dgm:spPr/>
      <dgm:t>
        <a:bodyPr/>
        <a:lstStyle/>
        <a:p>
          <a:endParaRPr lang="de-DE"/>
        </a:p>
      </dgm:t>
    </dgm:pt>
    <dgm:pt modelId="{33EE2355-1273-420F-BD08-6624C179F161}" type="sibTrans" cxnId="{CE1A3159-1F35-43F3-818B-CA7CA4CCCF94}">
      <dgm:prSet/>
      <dgm:spPr/>
      <dgm:t>
        <a:bodyPr/>
        <a:lstStyle/>
        <a:p>
          <a:endParaRPr lang="de-DE"/>
        </a:p>
      </dgm:t>
    </dgm:pt>
    <dgm:pt modelId="{0EF1785A-7DBB-4C80-AB45-91ECBB525F69}">
      <dgm:prSet phldrT="[Text]" custT="1"/>
      <dgm:spPr/>
      <dgm:t>
        <a:bodyPr/>
        <a:lstStyle/>
        <a:p>
          <a:r>
            <a:rPr lang="de-DE" sz="1400" dirty="0"/>
            <a:t>Gastronomie, Hotellerie</a:t>
          </a:r>
          <a:br>
            <a:rPr lang="de-DE" sz="1400" dirty="0"/>
          </a:br>
          <a:r>
            <a:rPr lang="de-DE" sz="1400" dirty="0"/>
            <a:t>(Köche, Restaurantfachleute, Hotelfachleute, Fachkräfte im Gastgewerbe, Fachkräfte für Systemgastronomie) mit Anschlussmöglichkeit an die Hotelfachschule</a:t>
          </a:r>
        </a:p>
      </dgm:t>
    </dgm:pt>
    <dgm:pt modelId="{4407197B-DE6A-43F8-8CAE-E20A78A86C7D}" type="parTrans" cxnId="{B6F70C1E-21F9-469B-96BB-1CA21C2F276A}">
      <dgm:prSet/>
      <dgm:spPr/>
      <dgm:t>
        <a:bodyPr/>
        <a:lstStyle/>
        <a:p>
          <a:endParaRPr lang="de-DE"/>
        </a:p>
      </dgm:t>
    </dgm:pt>
    <dgm:pt modelId="{EE75CE6D-46BB-426B-8A28-95E84D2AE85D}" type="sibTrans" cxnId="{B6F70C1E-21F9-469B-96BB-1CA21C2F276A}">
      <dgm:prSet/>
      <dgm:spPr/>
      <dgm:t>
        <a:bodyPr/>
        <a:lstStyle/>
        <a:p>
          <a:endParaRPr lang="de-DE"/>
        </a:p>
      </dgm:t>
    </dgm:pt>
    <dgm:pt modelId="{15CBC628-4FD2-496E-A3F7-EB24517895AB}">
      <dgm:prSet phldrT="[Text]" custT="1"/>
      <dgm:spPr/>
      <dgm:t>
        <a:bodyPr/>
        <a:lstStyle/>
        <a:p>
          <a:r>
            <a:rPr lang="de-DE" sz="1400" dirty="0"/>
            <a:t>Gesundheit</a:t>
          </a:r>
        </a:p>
      </dgm:t>
    </dgm:pt>
    <dgm:pt modelId="{7E9DFE1E-D749-402E-9444-179DD22A9C99}" type="parTrans" cxnId="{721E1CF3-647C-4F65-B654-ABCD8AAAE5E1}">
      <dgm:prSet/>
      <dgm:spPr/>
      <dgm:t>
        <a:bodyPr/>
        <a:lstStyle/>
        <a:p>
          <a:endParaRPr lang="de-DE"/>
        </a:p>
      </dgm:t>
    </dgm:pt>
    <dgm:pt modelId="{496A2782-806B-438B-9B66-3BAACE4ACBA7}" type="sibTrans" cxnId="{721E1CF3-647C-4F65-B654-ABCD8AAAE5E1}">
      <dgm:prSet/>
      <dgm:spPr/>
      <dgm:t>
        <a:bodyPr/>
        <a:lstStyle/>
        <a:p>
          <a:endParaRPr lang="de-DE"/>
        </a:p>
      </dgm:t>
    </dgm:pt>
    <dgm:pt modelId="{9F1613F5-BEB2-49BC-88BF-3999D25099DF}">
      <dgm:prSet phldrT="[Text]" custT="1"/>
      <dgm:spPr/>
      <dgm:t>
        <a:bodyPr/>
        <a:lstStyle/>
        <a:p>
          <a:r>
            <a:rPr lang="de-DE" sz="1400" dirty="0"/>
            <a:t>Nahrungsgewerbe</a:t>
          </a:r>
          <a:br>
            <a:rPr lang="de-DE" sz="1400" dirty="0"/>
          </a:br>
          <a:r>
            <a:rPr lang="de-DE" sz="1400" dirty="0"/>
            <a:t>(Fleischer/-in, Bäcker/-in, Fachverkäufer/-in im Nahrungsgewerbe)</a:t>
          </a:r>
        </a:p>
      </dgm:t>
    </dgm:pt>
    <dgm:pt modelId="{06FA4421-7DF9-4D69-842C-D4E775617759}" type="parTrans" cxnId="{F929C792-51E6-4D0C-BC04-04BE2B56EA51}">
      <dgm:prSet/>
      <dgm:spPr/>
      <dgm:t>
        <a:bodyPr/>
        <a:lstStyle/>
        <a:p>
          <a:endParaRPr lang="de-DE"/>
        </a:p>
      </dgm:t>
    </dgm:pt>
    <dgm:pt modelId="{788ADD64-855B-4C40-970A-F1B9C353B35D}" type="sibTrans" cxnId="{F929C792-51E6-4D0C-BC04-04BE2B56EA51}">
      <dgm:prSet/>
      <dgm:spPr/>
      <dgm:t>
        <a:bodyPr/>
        <a:lstStyle/>
        <a:p>
          <a:endParaRPr lang="de-DE"/>
        </a:p>
      </dgm:t>
    </dgm:pt>
    <dgm:pt modelId="{3EA4237B-239A-433C-80E2-A242B225E770}">
      <dgm:prSet phldrT="[Text]" custT="1"/>
      <dgm:spPr/>
      <dgm:t>
        <a:bodyPr/>
        <a:lstStyle/>
        <a:p>
          <a:r>
            <a:rPr lang="de-DE" sz="1400" dirty="0"/>
            <a:t>Sozialwesen </a:t>
          </a:r>
        </a:p>
      </dgm:t>
    </dgm:pt>
    <dgm:pt modelId="{522C2ECE-E15A-4C86-95BE-91950F412083}" type="parTrans" cxnId="{53C177F8-71EE-48ED-B90A-FA6A4A9D5796}">
      <dgm:prSet/>
      <dgm:spPr/>
      <dgm:t>
        <a:bodyPr/>
        <a:lstStyle/>
        <a:p>
          <a:endParaRPr lang="de-DE"/>
        </a:p>
      </dgm:t>
    </dgm:pt>
    <dgm:pt modelId="{E2AA862F-9D62-4F66-BC4E-1DA50B4839B9}" type="sibTrans" cxnId="{53C177F8-71EE-48ED-B90A-FA6A4A9D5796}">
      <dgm:prSet/>
      <dgm:spPr/>
      <dgm:t>
        <a:bodyPr/>
        <a:lstStyle/>
        <a:p>
          <a:endParaRPr lang="de-DE"/>
        </a:p>
      </dgm:t>
    </dgm:pt>
    <dgm:pt modelId="{E2BCFBD0-725C-4FA0-90C8-07765C602A67}" type="pres">
      <dgm:prSet presAssocID="{F48A2CC5-01AA-45B1-89D1-FED200C8BA6C}" presName="linear" presStyleCnt="0">
        <dgm:presLayoutVars>
          <dgm:dir/>
          <dgm:animLvl val="lvl"/>
          <dgm:resizeHandles val="exact"/>
        </dgm:presLayoutVars>
      </dgm:prSet>
      <dgm:spPr/>
    </dgm:pt>
    <dgm:pt modelId="{C8154192-3357-4623-9CE6-2DE2F9BC7D74}" type="pres">
      <dgm:prSet presAssocID="{B534488D-8827-4297-9BE4-F4C2DC54066F}" presName="parentLin" presStyleCnt="0"/>
      <dgm:spPr/>
    </dgm:pt>
    <dgm:pt modelId="{ADB71363-3289-4FFA-9A6E-35365821AD80}" type="pres">
      <dgm:prSet presAssocID="{B534488D-8827-4297-9BE4-F4C2DC54066F}" presName="parentLeftMargin" presStyleLbl="node1" presStyleIdx="0" presStyleCnt="3"/>
      <dgm:spPr/>
    </dgm:pt>
    <dgm:pt modelId="{BBACF09D-6FB4-460B-9B5B-ECB4D63F018C}" type="pres">
      <dgm:prSet presAssocID="{B534488D-8827-4297-9BE4-F4C2DC5406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7F88D2E-6734-4010-885E-56143A24BF5C}" type="pres">
      <dgm:prSet presAssocID="{B534488D-8827-4297-9BE4-F4C2DC54066F}" presName="negativeSpace" presStyleCnt="0"/>
      <dgm:spPr/>
    </dgm:pt>
    <dgm:pt modelId="{1A7F9540-D901-4F5E-BB57-583FA1758F3F}" type="pres">
      <dgm:prSet presAssocID="{B534488D-8827-4297-9BE4-F4C2DC54066F}" presName="childText" presStyleLbl="conFgAcc1" presStyleIdx="0" presStyleCnt="3">
        <dgm:presLayoutVars>
          <dgm:bulletEnabled val="1"/>
        </dgm:presLayoutVars>
      </dgm:prSet>
      <dgm:spPr/>
    </dgm:pt>
    <dgm:pt modelId="{CB06E1DD-1427-45FD-A6F5-33100615B37A}" type="pres">
      <dgm:prSet presAssocID="{AD582AA0-254D-481A-8F42-58A8DFF511E5}" presName="spaceBetweenRectangles" presStyleCnt="0"/>
      <dgm:spPr/>
    </dgm:pt>
    <dgm:pt modelId="{B4FDFF1F-430F-4D3F-A6C8-8DD28F4A6DC2}" type="pres">
      <dgm:prSet presAssocID="{6EA72FAC-7420-4B70-B88E-C690BAE4B72A}" presName="parentLin" presStyleCnt="0"/>
      <dgm:spPr/>
    </dgm:pt>
    <dgm:pt modelId="{9DEBA357-18A7-4E2A-9A35-84481BA9FE13}" type="pres">
      <dgm:prSet presAssocID="{6EA72FAC-7420-4B70-B88E-C690BAE4B72A}" presName="parentLeftMargin" presStyleLbl="node1" presStyleIdx="0" presStyleCnt="3"/>
      <dgm:spPr/>
    </dgm:pt>
    <dgm:pt modelId="{8ABB33EA-BDAE-4E7A-813C-B3ECD8743C37}" type="pres">
      <dgm:prSet presAssocID="{6EA72FAC-7420-4B70-B88E-C690BAE4B72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BB5C4A4-8E28-417E-90E3-E30ADFA245CC}" type="pres">
      <dgm:prSet presAssocID="{6EA72FAC-7420-4B70-B88E-C690BAE4B72A}" presName="negativeSpace" presStyleCnt="0"/>
      <dgm:spPr/>
    </dgm:pt>
    <dgm:pt modelId="{BB48631C-07D4-4FFB-A6E8-098359314360}" type="pres">
      <dgm:prSet presAssocID="{6EA72FAC-7420-4B70-B88E-C690BAE4B72A}" presName="childText" presStyleLbl="conFgAcc1" presStyleIdx="1" presStyleCnt="3">
        <dgm:presLayoutVars>
          <dgm:bulletEnabled val="1"/>
        </dgm:presLayoutVars>
      </dgm:prSet>
      <dgm:spPr/>
    </dgm:pt>
    <dgm:pt modelId="{8285C170-A5A2-45EF-83A9-B17446A772A1}" type="pres">
      <dgm:prSet presAssocID="{9BABABAF-D206-41C1-98EA-30A2E0D1FFE6}" presName="spaceBetweenRectangles" presStyleCnt="0"/>
      <dgm:spPr/>
    </dgm:pt>
    <dgm:pt modelId="{DD79FE2E-6306-4B50-817C-8ECA616A7883}" type="pres">
      <dgm:prSet presAssocID="{A5D070BF-F959-478B-B913-487AD948699A}" presName="parentLin" presStyleCnt="0"/>
      <dgm:spPr/>
    </dgm:pt>
    <dgm:pt modelId="{2BD8B71E-1109-4022-A592-9BCD164171E7}" type="pres">
      <dgm:prSet presAssocID="{A5D070BF-F959-478B-B913-487AD948699A}" presName="parentLeftMargin" presStyleLbl="node1" presStyleIdx="1" presStyleCnt="3"/>
      <dgm:spPr/>
    </dgm:pt>
    <dgm:pt modelId="{962E3BD3-80C0-46EB-97FF-C7E856322BAD}" type="pres">
      <dgm:prSet presAssocID="{A5D070BF-F959-478B-B913-487AD948699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C82F490-8B9B-4FB3-BC2B-340309E61828}" type="pres">
      <dgm:prSet presAssocID="{A5D070BF-F959-478B-B913-487AD948699A}" presName="negativeSpace" presStyleCnt="0"/>
      <dgm:spPr/>
    </dgm:pt>
    <dgm:pt modelId="{CF5B19D4-F289-49C7-BB5E-69C9AB9F1894}" type="pres">
      <dgm:prSet presAssocID="{A5D070BF-F959-478B-B913-487AD94869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FEF700C-A201-4E15-B830-099EF43CF7AD}" srcId="{F48A2CC5-01AA-45B1-89D1-FED200C8BA6C}" destId="{6EA72FAC-7420-4B70-B88E-C690BAE4B72A}" srcOrd="1" destOrd="0" parTransId="{77AEA818-2A58-4484-9048-96C9B37C655F}" sibTransId="{9BABABAF-D206-41C1-98EA-30A2E0D1FFE6}"/>
    <dgm:cxn modelId="{B6F70C1E-21F9-469B-96BB-1CA21C2F276A}" srcId="{B534488D-8827-4297-9BE4-F4C2DC54066F}" destId="{0EF1785A-7DBB-4C80-AB45-91ECBB525F69}" srcOrd="0" destOrd="0" parTransId="{4407197B-DE6A-43F8-8CAE-E20A78A86C7D}" sibTransId="{EE75CE6D-46BB-426B-8A28-95E84D2AE85D}"/>
    <dgm:cxn modelId="{8283D36B-6A45-4D53-B33D-1953BCA57286}" type="presOf" srcId="{A5D070BF-F959-478B-B913-487AD948699A}" destId="{2BD8B71E-1109-4022-A592-9BCD164171E7}" srcOrd="0" destOrd="0" presId="urn:microsoft.com/office/officeart/2005/8/layout/list1"/>
    <dgm:cxn modelId="{A9D4004E-2DB4-465F-85F0-602B5CE98FB8}" type="presOf" srcId="{6EA72FAC-7420-4B70-B88E-C690BAE4B72A}" destId="{8ABB33EA-BDAE-4E7A-813C-B3ECD8743C37}" srcOrd="1" destOrd="0" presId="urn:microsoft.com/office/officeart/2005/8/layout/list1"/>
    <dgm:cxn modelId="{6A4CC571-F873-408A-8443-2D9555AC3B2C}" srcId="{F48A2CC5-01AA-45B1-89D1-FED200C8BA6C}" destId="{B534488D-8827-4297-9BE4-F4C2DC54066F}" srcOrd="0" destOrd="0" parTransId="{7EFA2948-9C45-483E-9524-2B983867AAF6}" sibTransId="{AD582AA0-254D-481A-8F42-58A8DFF511E5}"/>
    <dgm:cxn modelId="{012F2773-960F-46D3-B634-F48C16F59D64}" type="presOf" srcId="{646D31D3-3A6A-4E54-B911-763FE8D7FB2C}" destId="{BB48631C-07D4-4FFB-A6E8-098359314360}" srcOrd="0" destOrd="0" presId="urn:microsoft.com/office/officeart/2005/8/layout/list1"/>
    <dgm:cxn modelId="{69AB2855-0586-432E-800C-E44A2908C92D}" type="presOf" srcId="{F48A2CC5-01AA-45B1-89D1-FED200C8BA6C}" destId="{E2BCFBD0-725C-4FA0-90C8-07765C602A67}" srcOrd="0" destOrd="0" presId="urn:microsoft.com/office/officeart/2005/8/layout/list1"/>
    <dgm:cxn modelId="{CE1A3159-1F35-43F3-818B-CA7CA4CCCF94}" srcId="{6EA72FAC-7420-4B70-B88E-C690BAE4B72A}" destId="{646D31D3-3A6A-4E54-B911-763FE8D7FB2C}" srcOrd="0" destOrd="0" parTransId="{BC4E84E2-C5CB-4B07-8307-AFDE3DD04FF9}" sibTransId="{33EE2355-1273-420F-BD08-6624C179F161}"/>
    <dgm:cxn modelId="{BABD667A-FF3C-4155-95C8-6DDAEB5765CC}" type="presOf" srcId="{A5D070BF-F959-478B-B913-487AD948699A}" destId="{962E3BD3-80C0-46EB-97FF-C7E856322BAD}" srcOrd="1" destOrd="0" presId="urn:microsoft.com/office/officeart/2005/8/layout/list1"/>
    <dgm:cxn modelId="{F929C792-51E6-4D0C-BC04-04BE2B56EA51}" srcId="{B534488D-8827-4297-9BE4-F4C2DC54066F}" destId="{9F1613F5-BEB2-49BC-88BF-3999D25099DF}" srcOrd="1" destOrd="0" parTransId="{06FA4421-7DF9-4D69-842C-D4E775617759}" sibTransId="{788ADD64-855B-4C40-970A-F1B9C353B35D}"/>
    <dgm:cxn modelId="{D013B196-03F6-4DAE-B7D1-944421BA64A1}" srcId="{F48A2CC5-01AA-45B1-89D1-FED200C8BA6C}" destId="{A5D070BF-F959-478B-B913-487AD948699A}" srcOrd="2" destOrd="0" parTransId="{85CE8CD1-27FF-4E10-8F1B-7666B0CFFCE8}" sibTransId="{B848394C-E67C-4AF2-B91A-735B7BA04C05}"/>
    <dgm:cxn modelId="{F708CFC7-0C6B-4B5F-918A-5F4C70C86B23}" type="presOf" srcId="{3EA4237B-239A-433C-80E2-A242B225E770}" destId="{CF5B19D4-F289-49C7-BB5E-69C9AB9F1894}" srcOrd="0" destOrd="1" presId="urn:microsoft.com/office/officeart/2005/8/layout/list1"/>
    <dgm:cxn modelId="{B52E02CC-AA13-4B03-8784-5A2E3FC64C44}" type="presOf" srcId="{B534488D-8827-4297-9BE4-F4C2DC54066F}" destId="{ADB71363-3289-4FFA-9A6E-35365821AD80}" srcOrd="0" destOrd="0" presId="urn:microsoft.com/office/officeart/2005/8/layout/list1"/>
    <dgm:cxn modelId="{3194CDD0-4F22-4F51-8805-1E22B9956C33}" type="presOf" srcId="{15CBC628-4FD2-496E-A3F7-EB24517895AB}" destId="{CF5B19D4-F289-49C7-BB5E-69C9AB9F1894}" srcOrd="0" destOrd="0" presId="urn:microsoft.com/office/officeart/2005/8/layout/list1"/>
    <dgm:cxn modelId="{A3F1E5D8-ED7B-409A-AA40-202630AE8309}" type="presOf" srcId="{9F1613F5-BEB2-49BC-88BF-3999D25099DF}" destId="{1A7F9540-D901-4F5E-BB57-583FA1758F3F}" srcOrd="0" destOrd="1" presId="urn:microsoft.com/office/officeart/2005/8/layout/list1"/>
    <dgm:cxn modelId="{9E1EF4DA-B9CC-4A26-A57B-2D3DC8B668AF}" type="presOf" srcId="{0EF1785A-7DBB-4C80-AB45-91ECBB525F69}" destId="{1A7F9540-D901-4F5E-BB57-583FA1758F3F}" srcOrd="0" destOrd="0" presId="urn:microsoft.com/office/officeart/2005/8/layout/list1"/>
    <dgm:cxn modelId="{721E1CF3-647C-4F65-B654-ABCD8AAAE5E1}" srcId="{A5D070BF-F959-478B-B913-487AD948699A}" destId="{15CBC628-4FD2-496E-A3F7-EB24517895AB}" srcOrd="0" destOrd="0" parTransId="{7E9DFE1E-D749-402E-9444-179DD22A9C99}" sibTransId="{496A2782-806B-438B-9B66-3BAACE4ACBA7}"/>
    <dgm:cxn modelId="{8520F7F4-7740-44D8-993E-C5E6CC36AEDD}" type="presOf" srcId="{B534488D-8827-4297-9BE4-F4C2DC54066F}" destId="{BBACF09D-6FB4-460B-9B5B-ECB4D63F018C}" srcOrd="1" destOrd="0" presId="urn:microsoft.com/office/officeart/2005/8/layout/list1"/>
    <dgm:cxn modelId="{35E637F8-2B33-448A-AFB2-3CBE9020F92E}" type="presOf" srcId="{6EA72FAC-7420-4B70-B88E-C690BAE4B72A}" destId="{9DEBA357-18A7-4E2A-9A35-84481BA9FE13}" srcOrd="0" destOrd="0" presId="urn:microsoft.com/office/officeart/2005/8/layout/list1"/>
    <dgm:cxn modelId="{53C177F8-71EE-48ED-B90A-FA6A4A9D5796}" srcId="{A5D070BF-F959-478B-B913-487AD948699A}" destId="{3EA4237B-239A-433C-80E2-A242B225E770}" srcOrd="1" destOrd="0" parTransId="{522C2ECE-E15A-4C86-95BE-91950F412083}" sibTransId="{E2AA862F-9D62-4F66-BC4E-1DA50B4839B9}"/>
    <dgm:cxn modelId="{55FC779D-81E8-49EB-A571-7CCC65459238}" type="presParOf" srcId="{E2BCFBD0-725C-4FA0-90C8-07765C602A67}" destId="{C8154192-3357-4623-9CE6-2DE2F9BC7D74}" srcOrd="0" destOrd="0" presId="urn:microsoft.com/office/officeart/2005/8/layout/list1"/>
    <dgm:cxn modelId="{766E575F-9306-4809-9B18-E07ADF737F7B}" type="presParOf" srcId="{C8154192-3357-4623-9CE6-2DE2F9BC7D74}" destId="{ADB71363-3289-4FFA-9A6E-35365821AD80}" srcOrd="0" destOrd="0" presId="urn:microsoft.com/office/officeart/2005/8/layout/list1"/>
    <dgm:cxn modelId="{4537E002-D51E-4A9A-B848-34619C379100}" type="presParOf" srcId="{C8154192-3357-4623-9CE6-2DE2F9BC7D74}" destId="{BBACF09D-6FB4-460B-9B5B-ECB4D63F018C}" srcOrd="1" destOrd="0" presId="urn:microsoft.com/office/officeart/2005/8/layout/list1"/>
    <dgm:cxn modelId="{5424E005-68F1-4332-9194-4EBE92CF9AC4}" type="presParOf" srcId="{E2BCFBD0-725C-4FA0-90C8-07765C602A67}" destId="{17F88D2E-6734-4010-885E-56143A24BF5C}" srcOrd="1" destOrd="0" presId="urn:microsoft.com/office/officeart/2005/8/layout/list1"/>
    <dgm:cxn modelId="{3E950448-65E2-458D-B735-70627C87C391}" type="presParOf" srcId="{E2BCFBD0-725C-4FA0-90C8-07765C602A67}" destId="{1A7F9540-D901-4F5E-BB57-583FA1758F3F}" srcOrd="2" destOrd="0" presId="urn:microsoft.com/office/officeart/2005/8/layout/list1"/>
    <dgm:cxn modelId="{F48C7843-7955-48C4-A85E-E31DAE434898}" type="presParOf" srcId="{E2BCFBD0-725C-4FA0-90C8-07765C602A67}" destId="{CB06E1DD-1427-45FD-A6F5-33100615B37A}" srcOrd="3" destOrd="0" presId="urn:microsoft.com/office/officeart/2005/8/layout/list1"/>
    <dgm:cxn modelId="{86C72D2B-2CAF-4817-B58E-9148BA6736D4}" type="presParOf" srcId="{E2BCFBD0-725C-4FA0-90C8-07765C602A67}" destId="{B4FDFF1F-430F-4D3F-A6C8-8DD28F4A6DC2}" srcOrd="4" destOrd="0" presId="urn:microsoft.com/office/officeart/2005/8/layout/list1"/>
    <dgm:cxn modelId="{89A2178B-62B3-4307-A3BF-2EE5A540B39B}" type="presParOf" srcId="{B4FDFF1F-430F-4D3F-A6C8-8DD28F4A6DC2}" destId="{9DEBA357-18A7-4E2A-9A35-84481BA9FE13}" srcOrd="0" destOrd="0" presId="urn:microsoft.com/office/officeart/2005/8/layout/list1"/>
    <dgm:cxn modelId="{93E679E2-3993-4CD8-AEC8-B954365E5E11}" type="presParOf" srcId="{B4FDFF1F-430F-4D3F-A6C8-8DD28F4A6DC2}" destId="{8ABB33EA-BDAE-4E7A-813C-B3ECD8743C37}" srcOrd="1" destOrd="0" presId="urn:microsoft.com/office/officeart/2005/8/layout/list1"/>
    <dgm:cxn modelId="{0320CCF3-A83E-48B3-9CE5-331B47D25DA4}" type="presParOf" srcId="{E2BCFBD0-725C-4FA0-90C8-07765C602A67}" destId="{EBB5C4A4-8E28-417E-90E3-E30ADFA245CC}" srcOrd="5" destOrd="0" presId="urn:microsoft.com/office/officeart/2005/8/layout/list1"/>
    <dgm:cxn modelId="{5C0EBDD5-5E9D-48CB-BBDC-301BDC9EA43D}" type="presParOf" srcId="{E2BCFBD0-725C-4FA0-90C8-07765C602A67}" destId="{BB48631C-07D4-4FFB-A6E8-098359314360}" srcOrd="6" destOrd="0" presId="urn:microsoft.com/office/officeart/2005/8/layout/list1"/>
    <dgm:cxn modelId="{9B387347-6A51-4C6D-81C9-6B7AC3424AE4}" type="presParOf" srcId="{E2BCFBD0-725C-4FA0-90C8-07765C602A67}" destId="{8285C170-A5A2-45EF-83A9-B17446A772A1}" srcOrd="7" destOrd="0" presId="urn:microsoft.com/office/officeart/2005/8/layout/list1"/>
    <dgm:cxn modelId="{41832207-8095-4B39-83F5-31F3258B7435}" type="presParOf" srcId="{E2BCFBD0-725C-4FA0-90C8-07765C602A67}" destId="{DD79FE2E-6306-4B50-817C-8ECA616A7883}" srcOrd="8" destOrd="0" presId="urn:microsoft.com/office/officeart/2005/8/layout/list1"/>
    <dgm:cxn modelId="{C3B2660F-6DDA-4052-9D50-306B1C9551F7}" type="presParOf" srcId="{DD79FE2E-6306-4B50-817C-8ECA616A7883}" destId="{2BD8B71E-1109-4022-A592-9BCD164171E7}" srcOrd="0" destOrd="0" presId="urn:microsoft.com/office/officeart/2005/8/layout/list1"/>
    <dgm:cxn modelId="{A7B46433-C7DB-4453-A6F8-34FADF2720B6}" type="presParOf" srcId="{DD79FE2E-6306-4B50-817C-8ECA616A7883}" destId="{962E3BD3-80C0-46EB-97FF-C7E856322BAD}" srcOrd="1" destOrd="0" presId="urn:microsoft.com/office/officeart/2005/8/layout/list1"/>
    <dgm:cxn modelId="{E3CD300A-8A33-44F0-AA09-A4532A2EA24C}" type="presParOf" srcId="{E2BCFBD0-725C-4FA0-90C8-07765C602A67}" destId="{0C82F490-8B9B-4FB3-BC2B-340309E61828}" srcOrd="9" destOrd="0" presId="urn:microsoft.com/office/officeart/2005/8/layout/list1"/>
    <dgm:cxn modelId="{681684C5-35A2-46AC-918D-63D502F7EBE9}" type="presParOf" srcId="{E2BCFBD0-725C-4FA0-90C8-07765C602A67}" destId="{CF5B19D4-F289-49C7-BB5E-69C9AB9F18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8A2CC5-01AA-45B1-89D1-FED200C8BA6C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B534488D-8827-4297-9BE4-F4C2DC54066F}">
      <dgm:prSet phldrT="[Text]" custT="1"/>
      <dgm:spPr/>
      <dgm:t>
        <a:bodyPr/>
        <a:lstStyle/>
        <a:p>
          <a:r>
            <a:rPr lang="de-DE" sz="1400" dirty="0"/>
            <a:t>Ausbildung mit Betrieb</a:t>
          </a:r>
        </a:p>
      </dgm:t>
    </dgm:pt>
    <dgm:pt modelId="{7EFA2948-9C45-483E-9524-2B983867AAF6}" type="parTrans" cxnId="{6A4CC571-F873-408A-8443-2D9555AC3B2C}">
      <dgm:prSet/>
      <dgm:spPr/>
      <dgm:t>
        <a:bodyPr/>
        <a:lstStyle/>
        <a:p>
          <a:endParaRPr lang="de-DE"/>
        </a:p>
      </dgm:t>
    </dgm:pt>
    <dgm:pt modelId="{AD582AA0-254D-481A-8F42-58A8DFF511E5}" type="sibTrans" cxnId="{6A4CC571-F873-408A-8443-2D9555AC3B2C}">
      <dgm:prSet/>
      <dgm:spPr/>
      <dgm:t>
        <a:bodyPr/>
        <a:lstStyle/>
        <a:p>
          <a:endParaRPr lang="de-DE"/>
        </a:p>
      </dgm:t>
    </dgm:pt>
    <dgm:pt modelId="{A5D070BF-F959-478B-B913-487AD948699A}">
      <dgm:prSet phldrT="[Text]" custT="1"/>
      <dgm:spPr/>
      <dgm:t>
        <a:bodyPr/>
        <a:lstStyle/>
        <a:p>
          <a:r>
            <a:rPr lang="de-DE" sz="1400" dirty="0"/>
            <a:t>Fachoberschule</a:t>
          </a:r>
        </a:p>
      </dgm:t>
    </dgm:pt>
    <dgm:pt modelId="{85CE8CD1-27FF-4E10-8F1B-7666B0CFFCE8}" type="parTrans" cxnId="{D013B196-03F6-4DAE-B7D1-944421BA64A1}">
      <dgm:prSet/>
      <dgm:spPr/>
      <dgm:t>
        <a:bodyPr/>
        <a:lstStyle/>
        <a:p>
          <a:endParaRPr lang="de-DE"/>
        </a:p>
      </dgm:t>
    </dgm:pt>
    <dgm:pt modelId="{B848394C-E67C-4AF2-B91A-735B7BA04C05}" type="sibTrans" cxnId="{D013B196-03F6-4DAE-B7D1-944421BA64A1}">
      <dgm:prSet/>
      <dgm:spPr/>
      <dgm:t>
        <a:bodyPr/>
        <a:lstStyle/>
        <a:p>
          <a:endParaRPr lang="de-DE"/>
        </a:p>
      </dgm:t>
    </dgm:pt>
    <dgm:pt modelId="{6EA72FAC-7420-4B70-B88E-C690BAE4B72A}">
      <dgm:prSet phldrT="[Text]" custT="1"/>
      <dgm:spPr/>
      <dgm:t>
        <a:bodyPr/>
        <a:lstStyle/>
        <a:p>
          <a:r>
            <a:rPr lang="de-DE" sz="1400" dirty="0"/>
            <a:t>Assistentenausbildung (HBFS)</a:t>
          </a:r>
        </a:p>
      </dgm:t>
    </dgm:pt>
    <dgm:pt modelId="{77AEA818-2A58-4484-9048-96C9B37C655F}" type="parTrans" cxnId="{EFEF700C-A201-4E15-B830-099EF43CF7AD}">
      <dgm:prSet/>
      <dgm:spPr/>
      <dgm:t>
        <a:bodyPr/>
        <a:lstStyle/>
        <a:p>
          <a:endParaRPr lang="de-DE"/>
        </a:p>
      </dgm:t>
    </dgm:pt>
    <dgm:pt modelId="{9BABABAF-D206-41C1-98EA-30A2E0D1FFE6}" type="sibTrans" cxnId="{EFEF700C-A201-4E15-B830-099EF43CF7AD}">
      <dgm:prSet/>
      <dgm:spPr/>
      <dgm:t>
        <a:bodyPr/>
        <a:lstStyle/>
        <a:p>
          <a:endParaRPr lang="de-DE"/>
        </a:p>
      </dgm:t>
    </dgm:pt>
    <dgm:pt modelId="{646D31D3-3A6A-4E54-B911-763FE8D7FB2C}">
      <dgm:prSet phldrT="[Text]" custT="1"/>
      <dgm:spPr/>
      <dgm:t>
        <a:bodyPr/>
        <a:lstStyle/>
        <a:p>
          <a:r>
            <a:rPr lang="de-DE" sz="1400" dirty="0"/>
            <a:t>1-jährig: Höhere Handelsschule</a:t>
          </a:r>
        </a:p>
      </dgm:t>
    </dgm:pt>
    <dgm:pt modelId="{BC4E84E2-C5CB-4B07-8307-AFDE3DD04FF9}" type="parTrans" cxnId="{CE1A3159-1F35-43F3-818B-CA7CA4CCCF94}">
      <dgm:prSet/>
      <dgm:spPr/>
      <dgm:t>
        <a:bodyPr/>
        <a:lstStyle/>
        <a:p>
          <a:endParaRPr lang="de-DE"/>
        </a:p>
      </dgm:t>
    </dgm:pt>
    <dgm:pt modelId="{33EE2355-1273-420F-BD08-6624C179F161}" type="sibTrans" cxnId="{CE1A3159-1F35-43F3-818B-CA7CA4CCCF94}">
      <dgm:prSet/>
      <dgm:spPr/>
      <dgm:t>
        <a:bodyPr/>
        <a:lstStyle/>
        <a:p>
          <a:endParaRPr lang="de-DE"/>
        </a:p>
      </dgm:t>
    </dgm:pt>
    <dgm:pt modelId="{0EF1785A-7DBB-4C80-AB45-91ECBB525F69}">
      <dgm:prSet phldrT="[Text]" custT="1"/>
      <dgm:spPr/>
      <dgm:t>
        <a:bodyPr/>
        <a:lstStyle/>
        <a:p>
          <a:r>
            <a:rPr lang="de-DE" sz="1400" dirty="0"/>
            <a:t>Außenhandelskaufleute, Bankkaufleute, Einzelhandelskaufleute, Fachlageristen und Fachkräfte für Lagerwirtschaft, Gesundheitskaufleute, Großhandelskaufleute, Informatikkaufleute, IT-Systemkaufleute, Kaufleute für Büromanagement, Kaufleute für Spedition und </a:t>
          </a:r>
          <a:r>
            <a:rPr lang="de-DE" sz="1400" dirty="0" err="1"/>
            <a:t>Logisitkdienstleistung</a:t>
          </a:r>
          <a:r>
            <a:rPr lang="de-DE" sz="1400" dirty="0"/>
            <a:t>, Medizinische Fachangestellte, Pharmazeutisch-kaufmännisch Angestellte, Rechts- und (Notar)fachangestellte, Steuerfachangestellte, Verkäufer, Verwaltungsfachangestellte, Zahnmedizinische Fachangestellte</a:t>
          </a:r>
        </a:p>
      </dgm:t>
    </dgm:pt>
    <dgm:pt modelId="{4407197B-DE6A-43F8-8CAE-E20A78A86C7D}" type="parTrans" cxnId="{B6F70C1E-21F9-469B-96BB-1CA21C2F276A}">
      <dgm:prSet/>
      <dgm:spPr/>
      <dgm:t>
        <a:bodyPr/>
        <a:lstStyle/>
        <a:p>
          <a:endParaRPr lang="de-DE"/>
        </a:p>
      </dgm:t>
    </dgm:pt>
    <dgm:pt modelId="{EE75CE6D-46BB-426B-8A28-95E84D2AE85D}" type="sibTrans" cxnId="{B6F70C1E-21F9-469B-96BB-1CA21C2F276A}">
      <dgm:prSet/>
      <dgm:spPr/>
      <dgm:t>
        <a:bodyPr/>
        <a:lstStyle/>
        <a:p>
          <a:endParaRPr lang="de-DE"/>
        </a:p>
      </dgm:t>
    </dgm:pt>
    <dgm:pt modelId="{15CBC628-4FD2-496E-A3F7-EB24517895AB}">
      <dgm:prSet phldrT="[Text]" custT="1"/>
      <dgm:spPr/>
      <dgm:t>
        <a:bodyPr/>
        <a:lstStyle/>
        <a:p>
          <a:r>
            <a:rPr lang="de-DE" sz="1400" dirty="0"/>
            <a:t>Wirtschaft und Verwaltung</a:t>
          </a:r>
        </a:p>
      </dgm:t>
    </dgm:pt>
    <dgm:pt modelId="{7E9DFE1E-D749-402E-9444-179DD22A9C99}" type="parTrans" cxnId="{721E1CF3-647C-4F65-B654-ABCD8AAAE5E1}">
      <dgm:prSet/>
      <dgm:spPr/>
      <dgm:t>
        <a:bodyPr/>
        <a:lstStyle/>
        <a:p>
          <a:endParaRPr lang="de-DE"/>
        </a:p>
      </dgm:t>
    </dgm:pt>
    <dgm:pt modelId="{496A2782-806B-438B-9B66-3BAACE4ACBA7}" type="sibTrans" cxnId="{721E1CF3-647C-4F65-B654-ABCD8AAAE5E1}">
      <dgm:prSet/>
      <dgm:spPr/>
      <dgm:t>
        <a:bodyPr/>
        <a:lstStyle/>
        <a:p>
          <a:endParaRPr lang="de-DE"/>
        </a:p>
      </dgm:t>
    </dgm:pt>
    <dgm:pt modelId="{2EB9E595-9D44-413F-8F18-3184C0DB8409}">
      <dgm:prSet phldrT="[Text]" custT="1"/>
      <dgm:spPr/>
      <dgm:t>
        <a:bodyPr/>
        <a:lstStyle/>
        <a:p>
          <a:r>
            <a:rPr lang="de-DE" sz="1400" dirty="0"/>
            <a:t>2-jährig: Bürowirtschaft, Fremdsprachensekretariat</a:t>
          </a:r>
        </a:p>
      </dgm:t>
    </dgm:pt>
    <dgm:pt modelId="{024C2AC5-043E-4B77-B922-0711E7C0F48A}" type="parTrans" cxnId="{7DD74609-F1F0-4090-A0CA-317EFCDEFF46}">
      <dgm:prSet/>
      <dgm:spPr/>
      <dgm:t>
        <a:bodyPr/>
        <a:lstStyle/>
        <a:p>
          <a:endParaRPr lang="de-DE"/>
        </a:p>
      </dgm:t>
    </dgm:pt>
    <dgm:pt modelId="{0171D2BC-B44F-434A-8439-F6C3835B6393}" type="sibTrans" cxnId="{7DD74609-F1F0-4090-A0CA-317EFCDEFF46}">
      <dgm:prSet/>
      <dgm:spPr/>
      <dgm:t>
        <a:bodyPr/>
        <a:lstStyle/>
        <a:p>
          <a:endParaRPr lang="de-DE"/>
        </a:p>
      </dgm:t>
    </dgm:pt>
    <dgm:pt modelId="{20C73B63-6A2A-4B93-8C78-6298F5ADFE20}">
      <dgm:prSet phldrT="[Text]" custT="1"/>
      <dgm:spPr/>
      <dgm:t>
        <a:bodyPr/>
        <a:lstStyle/>
        <a:p>
          <a:r>
            <a:rPr lang="de-DE" sz="1400" dirty="0"/>
            <a:t>Berufliches Gymnasium</a:t>
          </a:r>
        </a:p>
      </dgm:t>
    </dgm:pt>
    <dgm:pt modelId="{42D64131-CB5B-4F83-B6F0-ED7636AAF2A7}" type="parTrans" cxnId="{CAB94BB4-EAB3-4F1D-A4DD-A7A23EF371A2}">
      <dgm:prSet/>
      <dgm:spPr/>
      <dgm:t>
        <a:bodyPr/>
        <a:lstStyle/>
        <a:p>
          <a:endParaRPr lang="de-DE"/>
        </a:p>
      </dgm:t>
    </dgm:pt>
    <dgm:pt modelId="{10FAF74C-51FF-4675-B0F7-1CC3DCB35715}" type="sibTrans" cxnId="{CAB94BB4-EAB3-4F1D-A4DD-A7A23EF371A2}">
      <dgm:prSet/>
      <dgm:spPr/>
      <dgm:t>
        <a:bodyPr/>
        <a:lstStyle/>
        <a:p>
          <a:endParaRPr lang="de-DE"/>
        </a:p>
      </dgm:t>
    </dgm:pt>
    <dgm:pt modelId="{42A89083-283E-479E-A624-C17F2C95D20C}">
      <dgm:prSet phldrT="[Text]" custT="1"/>
      <dgm:spPr/>
      <dgm:t>
        <a:bodyPr/>
        <a:lstStyle/>
        <a:p>
          <a:r>
            <a:rPr lang="de-DE" sz="1400" dirty="0"/>
            <a:t>Gesundheit, Wirtschaft und Verwaltung,  </a:t>
          </a:r>
        </a:p>
      </dgm:t>
    </dgm:pt>
    <dgm:pt modelId="{7BB36E7F-6111-4FA3-8B84-AC3D74F0DD3C}" type="parTrans" cxnId="{6BB2CFC8-CED3-47DD-B968-9876CF732F61}">
      <dgm:prSet/>
      <dgm:spPr/>
      <dgm:t>
        <a:bodyPr/>
        <a:lstStyle/>
        <a:p>
          <a:endParaRPr lang="de-DE"/>
        </a:p>
      </dgm:t>
    </dgm:pt>
    <dgm:pt modelId="{52632185-AEB8-441A-B95E-FD533076AA3A}" type="sibTrans" cxnId="{6BB2CFC8-CED3-47DD-B968-9876CF732F61}">
      <dgm:prSet/>
      <dgm:spPr/>
      <dgm:t>
        <a:bodyPr/>
        <a:lstStyle/>
        <a:p>
          <a:endParaRPr lang="de-DE"/>
        </a:p>
      </dgm:t>
    </dgm:pt>
    <dgm:pt modelId="{E2BCFBD0-725C-4FA0-90C8-07765C602A67}" type="pres">
      <dgm:prSet presAssocID="{F48A2CC5-01AA-45B1-89D1-FED200C8BA6C}" presName="linear" presStyleCnt="0">
        <dgm:presLayoutVars>
          <dgm:dir/>
          <dgm:animLvl val="lvl"/>
          <dgm:resizeHandles val="exact"/>
        </dgm:presLayoutVars>
      </dgm:prSet>
      <dgm:spPr/>
    </dgm:pt>
    <dgm:pt modelId="{C8154192-3357-4623-9CE6-2DE2F9BC7D74}" type="pres">
      <dgm:prSet presAssocID="{B534488D-8827-4297-9BE4-F4C2DC54066F}" presName="parentLin" presStyleCnt="0"/>
      <dgm:spPr/>
    </dgm:pt>
    <dgm:pt modelId="{ADB71363-3289-4FFA-9A6E-35365821AD80}" type="pres">
      <dgm:prSet presAssocID="{B534488D-8827-4297-9BE4-F4C2DC54066F}" presName="parentLeftMargin" presStyleLbl="node1" presStyleIdx="0" presStyleCnt="4"/>
      <dgm:spPr/>
    </dgm:pt>
    <dgm:pt modelId="{BBACF09D-6FB4-460B-9B5B-ECB4D63F018C}" type="pres">
      <dgm:prSet presAssocID="{B534488D-8827-4297-9BE4-F4C2DC5406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F88D2E-6734-4010-885E-56143A24BF5C}" type="pres">
      <dgm:prSet presAssocID="{B534488D-8827-4297-9BE4-F4C2DC54066F}" presName="negativeSpace" presStyleCnt="0"/>
      <dgm:spPr/>
    </dgm:pt>
    <dgm:pt modelId="{1A7F9540-D901-4F5E-BB57-583FA1758F3F}" type="pres">
      <dgm:prSet presAssocID="{B534488D-8827-4297-9BE4-F4C2DC54066F}" presName="childText" presStyleLbl="conFgAcc1" presStyleIdx="0" presStyleCnt="4">
        <dgm:presLayoutVars>
          <dgm:bulletEnabled val="1"/>
        </dgm:presLayoutVars>
      </dgm:prSet>
      <dgm:spPr/>
    </dgm:pt>
    <dgm:pt modelId="{CB06E1DD-1427-45FD-A6F5-33100615B37A}" type="pres">
      <dgm:prSet presAssocID="{AD582AA0-254D-481A-8F42-58A8DFF511E5}" presName="spaceBetweenRectangles" presStyleCnt="0"/>
      <dgm:spPr/>
    </dgm:pt>
    <dgm:pt modelId="{B4FDFF1F-430F-4D3F-A6C8-8DD28F4A6DC2}" type="pres">
      <dgm:prSet presAssocID="{6EA72FAC-7420-4B70-B88E-C690BAE4B72A}" presName="parentLin" presStyleCnt="0"/>
      <dgm:spPr/>
    </dgm:pt>
    <dgm:pt modelId="{9DEBA357-18A7-4E2A-9A35-84481BA9FE13}" type="pres">
      <dgm:prSet presAssocID="{6EA72FAC-7420-4B70-B88E-C690BAE4B72A}" presName="parentLeftMargin" presStyleLbl="node1" presStyleIdx="0" presStyleCnt="4"/>
      <dgm:spPr/>
    </dgm:pt>
    <dgm:pt modelId="{8ABB33EA-BDAE-4E7A-813C-B3ECD8743C37}" type="pres">
      <dgm:prSet presAssocID="{6EA72FAC-7420-4B70-B88E-C690BAE4B72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BB5C4A4-8E28-417E-90E3-E30ADFA245CC}" type="pres">
      <dgm:prSet presAssocID="{6EA72FAC-7420-4B70-B88E-C690BAE4B72A}" presName="negativeSpace" presStyleCnt="0"/>
      <dgm:spPr/>
    </dgm:pt>
    <dgm:pt modelId="{BB48631C-07D4-4FFB-A6E8-098359314360}" type="pres">
      <dgm:prSet presAssocID="{6EA72FAC-7420-4B70-B88E-C690BAE4B72A}" presName="childText" presStyleLbl="conFgAcc1" presStyleIdx="1" presStyleCnt="4">
        <dgm:presLayoutVars>
          <dgm:bulletEnabled val="1"/>
        </dgm:presLayoutVars>
      </dgm:prSet>
      <dgm:spPr/>
    </dgm:pt>
    <dgm:pt modelId="{8285C170-A5A2-45EF-83A9-B17446A772A1}" type="pres">
      <dgm:prSet presAssocID="{9BABABAF-D206-41C1-98EA-30A2E0D1FFE6}" presName="spaceBetweenRectangles" presStyleCnt="0"/>
      <dgm:spPr/>
    </dgm:pt>
    <dgm:pt modelId="{DD79FE2E-6306-4B50-817C-8ECA616A7883}" type="pres">
      <dgm:prSet presAssocID="{A5D070BF-F959-478B-B913-487AD948699A}" presName="parentLin" presStyleCnt="0"/>
      <dgm:spPr/>
    </dgm:pt>
    <dgm:pt modelId="{2BD8B71E-1109-4022-A592-9BCD164171E7}" type="pres">
      <dgm:prSet presAssocID="{A5D070BF-F959-478B-B913-487AD948699A}" presName="parentLeftMargin" presStyleLbl="node1" presStyleIdx="1" presStyleCnt="4"/>
      <dgm:spPr/>
    </dgm:pt>
    <dgm:pt modelId="{962E3BD3-80C0-46EB-97FF-C7E856322BAD}" type="pres">
      <dgm:prSet presAssocID="{A5D070BF-F959-478B-B913-487AD948699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C82F490-8B9B-4FB3-BC2B-340309E61828}" type="pres">
      <dgm:prSet presAssocID="{A5D070BF-F959-478B-B913-487AD948699A}" presName="negativeSpace" presStyleCnt="0"/>
      <dgm:spPr/>
    </dgm:pt>
    <dgm:pt modelId="{CF5B19D4-F289-49C7-BB5E-69C9AB9F1894}" type="pres">
      <dgm:prSet presAssocID="{A5D070BF-F959-478B-B913-487AD948699A}" presName="childText" presStyleLbl="conFgAcc1" presStyleIdx="2" presStyleCnt="4">
        <dgm:presLayoutVars>
          <dgm:bulletEnabled val="1"/>
        </dgm:presLayoutVars>
      </dgm:prSet>
      <dgm:spPr/>
    </dgm:pt>
    <dgm:pt modelId="{90A87235-8687-4456-9C69-B73D36AD6655}" type="pres">
      <dgm:prSet presAssocID="{B848394C-E67C-4AF2-B91A-735B7BA04C05}" presName="spaceBetweenRectangles" presStyleCnt="0"/>
      <dgm:spPr/>
    </dgm:pt>
    <dgm:pt modelId="{85DB8562-D929-4952-B1AB-0A8D55FABD07}" type="pres">
      <dgm:prSet presAssocID="{20C73B63-6A2A-4B93-8C78-6298F5ADFE20}" presName="parentLin" presStyleCnt="0"/>
      <dgm:spPr/>
    </dgm:pt>
    <dgm:pt modelId="{BFF228D1-1D8E-4A54-BE8D-7D9415159532}" type="pres">
      <dgm:prSet presAssocID="{20C73B63-6A2A-4B93-8C78-6298F5ADFE20}" presName="parentLeftMargin" presStyleLbl="node1" presStyleIdx="2" presStyleCnt="4"/>
      <dgm:spPr/>
    </dgm:pt>
    <dgm:pt modelId="{A55C519A-572D-418C-81C2-2574D797E94B}" type="pres">
      <dgm:prSet presAssocID="{20C73B63-6A2A-4B93-8C78-6298F5ADFE2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642B0B0-EAC2-4251-A6BD-5E5D6DC53824}" type="pres">
      <dgm:prSet presAssocID="{20C73B63-6A2A-4B93-8C78-6298F5ADFE20}" presName="negativeSpace" presStyleCnt="0"/>
      <dgm:spPr/>
    </dgm:pt>
    <dgm:pt modelId="{33BD2CCD-4ACF-4C98-89F4-CF75EA8A9368}" type="pres">
      <dgm:prSet presAssocID="{20C73B63-6A2A-4B93-8C78-6298F5ADFE2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DD74609-F1F0-4090-A0CA-317EFCDEFF46}" srcId="{6EA72FAC-7420-4B70-B88E-C690BAE4B72A}" destId="{2EB9E595-9D44-413F-8F18-3184C0DB8409}" srcOrd="1" destOrd="0" parTransId="{024C2AC5-043E-4B77-B922-0711E7C0F48A}" sibTransId="{0171D2BC-B44F-434A-8439-F6C3835B6393}"/>
    <dgm:cxn modelId="{EFEF700C-A201-4E15-B830-099EF43CF7AD}" srcId="{F48A2CC5-01AA-45B1-89D1-FED200C8BA6C}" destId="{6EA72FAC-7420-4B70-B88E-C690BAE4B72A}" srcOrd="1" destOrd="0" parTransId="{77AEA818-2A58-4484-9048-96C9B37C655F}" sibTransId="{9BABABAF-D206-41C1-98EA-30A2E0D1FFE6}"/>
    <dgm:cxn modelId="{B6F70C1E-21F9-469B-96BB-1CA21C2F276A}" srcId="{B534488D-8827-4297-9BE4-F4C2DC54066F}" destId="{0EF1785A-7DBB-4C80-AB45-91ECBB525F69}" srcOrd="0" destOrd="0" parTransId="{4407197B-DE6A-43F8-8CAE-E20A78A86C7D}" sibTransId="{EE75CE6D-46BB-426B-8A28-95E84D2AE85D}"/>
    <dgm:cxn modelId="{A3E9482F-BDAD-42AD-8B67-ADC1863DC844}" type="presOf" srcId="{42A89083-283E-479E-A624-C17F2C95D20C}" destId="{33BD2CCD-4ACF-4C98-89F4-CF75EA8A9368}" srcOrd="0" destOrd="0" presId="urn:microsoft.com/office/officeart/2005/8/layout/list1"/>
    <dgm:cxn modelId="{8283D36B-6A45-4D53-B33D-1953BCA57286}" type="presOf" srcId="{A5D070BF-F959-478B-B913-487AD948699A}" destId="{2BD8B71E-1109-4022-A592-9BCD164171E7}" srcOrd="0" destOrd="0" presId="urn:microsoft.com/office/officeart/2005/8/layout/list1"/>
    <dgm:cxn modelId="{A9D4004E-2DB4-465F-85F0-602B5CE98FB8}" type="presOf" srcId="{6EA72FAC-7420-4B70-B88E-C690BAE4B72A}" destId="{8ABB33EA-BDAE-4E7A-813C-B3ECD8743C37}" srcOrd="1" destOrd="0" presId="urn:microsoft.com/office/officeart/2005/8/layout/list1"/>
    <dgm:cxn modelId="{6A4CC571-F873-408A-8443-2D9555AC3B2C}" srcId="{F48A2CC5-01AA-45B1-89D1-FED200C8BA6C}" destId="{B534488D-8827-4297-9BE4-F4C2DC54066F}" srcOrd="0" destOrd="0" parTransId="{7EFA2948-9C45-483E-9524-2B983867AAF6}" sibTransId="{AD582AA0-254D-481A-8F42-58A8DFF511E5}"/>
    <dgm:cxn modelId="{012F2773-960F-46D3-B634-F48C16F59D64}" type="presOf" srcId="{646D31D3-3A6A-4E54-B911-763FE8D7FB2C}" destId="{BB48631C-07D4-4FFB-A6E8-098359314360}" srcOrd="0" destOrd="0" presId="urn:microsoft.com/office/officeart/2005/8/layout/list1"/>
    <dgm:cxn modelId="{69AB2855-0586-432E-800C-E44A2908C92D}" type="presOf" srcId="{F48A2CC5-01AA-45B1-89D1-FED200C8BA6C}" destId="{E2BCFBD0-725C-4FA0-90C8-07765C602A67}" srcOrd="0" destOrd="0" presId="urn:microsoft.com/office/officeart/2005/8/layout/list1"/>
    <dgm:cxn modelId="{CE1A3159-1F35-43F3-818B-CA7CA4CCCF94}" srcId="{6EA72FAC-7420-4B70-B88E-C690BAE4B72A}" destId="{646D31D3-3A6A-4E54-B911-763FE8D7FB2C}" srcOrd="0" destOrd="0" parTransId="{BC4E84E2-C5CB-4B07-8307-AFDE3DD04FF9}" sibTransId="{33EE2355-1273-420F-BD08-6624C179F161}"/>
    <dgm:cxn modelId="{BABD667A-FF3C-4155-95C8-6DDAEB5765CC}" type="presOf" srcId="{A5D070BF-F959-478B-B913-487AD948699A}" destId="{962E3BD3-80C0-46EB-97FF-C7E856322BAD}" srcOrd="1" destOrd="0" presId="urn:microsoft.com/office/officeart/2005/8/layout/list1"/>
    <dgm:cxn modelId="{D013B196-03F6-4DAE-B7D1-944421BA64A1}" srcId="{F48A2CC5-01AA-45B1-89D1-FED200C8BA6C}" destId="{A5D070BF-F959-478B-B913-487AD948699A}" srcOrd="2" destOrd="0" parTransId="{85CE8CD1-27FF-4E10-8F1B-7666B0CFFCE8}" sibTransId="{B848394C-E67C-4AF2-B91A-735B7BA04C05}"/>
    <dgm:cxn modelId="{E56D34AF-30DB-40CC-BF3F-85F2BA74EB8E}" type="presOf" srcId="{2EB9E595-9D44-413F-8F18-3184C0DB8409}" destId="{BB48631C-07D4-4FFB-A6E8-098359314360}" srcOrd="0" destOrd="1" presId="urn:microsoft.com/office/officeart/2005/8/layout/list1"/>
    <dgm:cxn modelId="{CAB94BB4-EAB3-4F1D-A4DD-A7A23EF371A2}" srcId="{F48A2CC5-01AA-45B1-89D1-FED200C8BA6C}" destId="{20C73B63-6A2A-4B93-8C78-6298F5ADFE20}" srcOrd="3" destOrd="0" parTransId="{42D64131-CB5B-4F83-B6F0-ED7636AAF2A7}" sibTransId="{10FAF74C-51FF-4675-B0F7-1CC3DCB35715}"/>
    <dgm:cxn modelId="{6BB2CFC8-CED3-47DD-B968-9876CF732F61}" srcId="{20C73B63-6A2A-4B93-8C78-6298F5ADFE20}" destId="{42A89083-283E-479E-A624-C17F2C95D20C}" srcOrd="0" destOrd="0" parTransId="{7BB36E7F-6111-4FA3-8B84-AC3D74F0DD3C}" sibTransId="{52632185-AEB8-441A-B95E-FD533076AA3A}"/>
    <dgm:cxn modelId="{B52E02CC-AA13-4B03-8784-5A2E3FC64C44}" type="presOf" srcId="{B534488D-8827-4297-9BE4-F4C2DC54066F}" destId="{ADB71363-3289-4FFA-9A6E-35365821AD80}" srcOrd="0" destOrd="0" presId="urn:microsoft.com/office/officeart/2005/8/layout/list1"/>
    <dgm:cxn modelId="{3194CDD0-4F22-4F51-8805-1E22B9956C33}" type="presOf" srcId="{15CBC628-4FD2-496E-A3F7-EB24517895AB}" destId="{CF5B19D4-F289-49C7-BB5E-69C9AB9F1894}" srcOrd="0" destOrd="0" presId="urn:microsoft.com/office/officeart/2005/8/layout/list1"/>
    <dgm:cxn modelId="{56F355DE-9037-4F73-86C6-1F72815A17D6}" type="presOf" srcId="{20C73B63-6A2A-4B93-8C78-6298F5ADFE20}" destId="{BFF228D1-1D8E-4A54-BE8D-7D9415159532}" srcOrd="0" destOrd="0" presId="urn:microsoft.com/office/officeart/2005/8/layout/list1"/>
    <dgm:cxn modelId="{721E1CF3-647C-4F65-B654-ABCD8AAAE5E1}" srcId="{A5D070BF-F959-478B-B913-487AD948699A}" destId="{15CBC628-4FD2-496E-A3F7-EB24517895AB}" srcOrd="0" destOrd="0" parTransId="{7E9DFE1E-D749-402E-9444-179DD22A9C99}" sibTransId="{496A2782-806B-438B-9B66-3BAACE4ACBA7}"/>
    <dgm:cxn modelId="{8520F7F4-7740-44D8-993E-C5E6CC36AEDD}" type="presOf" srcId="{B534488D-8827-4297-9BE4-F4C2DC54066F}" destId="{BBACF09D-6FB4-460B-9B5B-ECB4D63F018C}" srcOrd="1" destOrd="0" presId="urn:microsoft.com/office/officeart/2005/8/layout/list1"/>
    <dgm:cxn modelId="{ACAD03F7-BAEE-4055-8D81-2C035F6BD126}" type="presOf" srcId="{20C73B63-6A2A-4B93-8C78-6298F5ADFE20}" destId="{A55C519A-572D-418C-81C2-2574D797E94B}" srcOrd="1" destOrd="0" presId="urn:microsoft.com/office/officeart/2005/8/layout/list1"/>
    <dgm:cxn modelId="{35E637F8-2B33-448A-AFB2-3CBE9020F92E}" type="presOf" srcId="{6EA72FAC-7420-4B70-B88E-C690BAE4B72A}" destId="{9DEBA357-18A7-4E2A-9A35-84481BA9FE13}" srcOrd="0" destOrd="0" presId="urn:microsoft.com/office/officeart/2005/8/layout/list1"/>
    <dgm:cxn modelId="{FCD3C7FD-556B-45E8-B21C-0B39E41A9C36}" type="presOf" srcId="{0EF1785A-7DBB-4C80-AB45-91ECBB525F69}" destId="{1A7F9540-D901-4F5E-BB57-583FA1758F3F}" srcOrd="0" destOrd="0" presId="urn:microsoft.com/office/officeart/2005/8/layout/list1"/>
    <dgm:cxn modelId="{55FC779D-81E8-49EB-A571-7CCC65459238}" type="presParOf" srcId="{E2BCFBD0-725C-4FA0-90C8-07765C602A67}" destId="{C8154192-3357-4623-9CE6-2DE2F9BC7D74}" srcOrd="0" destOrd="0" presId="urn:microsoft.com/office/officeart/2005/8/layout/list1"/>
    <dgm:cxn modelId="{766E575F-9306-4809-9B18-E07ADF737F7B}" type="presParOf" srcId="{C8154192-3357-4623-9CE6-2DE2F9BC7D74}" destId="{ADB71363-3289-4FFA-9A6E-35365821AD80}" srcOrd="0" destOrd="0" presId="urn:microsoft.com/office/officeart/2005/8/layout/list1"/>
    <dgm:cxn modelId="{4537E002-D51E-4A9A-B848-34619C379100}" type="presParOf" srcId="{C8154192-3357-4623-9CE6-2DE2F9BC7D74}" destId="{BBACF09D-6FB4-460B-9B5B-ECB4D63F018C}" srcOrd="1" destOrd="0" presId="urn:microsoft.com/office/officeart/2005/8/layout/list1"/>
    <dgm:cxn modelId="{5424E005-68F1-4332-9194-4EBE92CF9AC4}" type="presParOf" srcId="{E2BCFBD0-725C-4FA0-90C8-07765C602A67}" destId="{17F88D2E-6734-4010-885E-56143A24BF5C}" srcOrd="1" destOrd="0" presId="urn:microsoft.com/office/officeart/2005/8/layout/list1"/>
    <dgm:cxn modelId="{3E950448-65E2-458D-B735-70627C87C391}" type="presParOf" srcId="{E2BCFBD0-725C-4FA0-90C8-07765C602A67}" destId="{1A7F9540-D901-4F5E-BB57-583FA1758F3F}" srcOrd="2" destOrd="0" presId="urn:microsoft.com/office/officeart/2005/8/layout/list1"/>
    <dgm:cxn modelId="{F48C7843-7955-48C4-A85E-E31DAE434898}" type="presParOf" srcId="{E2BCFBD0-725C-4FA0-90C8-07765C602A67}" destId="{CB06E1DD-1427-45FD-A6F5-33100615B37A}" srcOrd="3" destOrd="0" presId="urn:microsoft.com/office/officeart/2005/8/layout/list1"/>
    <dgm:cxn modelId="{86C72D2B-2CAF-4817-B58E-9148BA6736D4}" type="presParOf" srcId="{E2BCFBD0-725C-4FA0-90C8-07765C602A67}" destId="{B4FDFF1F-430F-4D3F-A6C8-8DD28F4A6DC2}" srcOrd="4" destOrd="0" presId="urn:microsoft.com/office/officeart/2005/8/layout/list1"/>
    <dgm:cxn modelId="{89A2178B-62B3-4307-A3BF-2EE5A540B39B}" type="presParOf" srcId="{B4FDFF1F-430F-4D3F-A6C8-8DD28F4A6DC2}" destId="{9DEBA357-18A7-4E2A-9A35-84481BA9FE13}" srcOrd="0" destOrd="0" presId="urn:microsoft.com/office/officeart/2005/8/layout/list1"/>
    <dgm:cxn modelId="{93E679E2-3993-4CD8-AEC8-B954365E5E11}" type="presParOf" srcId="{B4FDFF1F-430F-4D3F-A6C8-8DD28F4A6DC2}" destId="{8ABB33EA-BDAE-4E7A-813C-B3ECD8743C37}" srcOrd="1" destOrd="0" presId="urn:microsoft.com/office/officeart/2005/8/layout/list1"/>
    <dgm:cxn modelId="{0320CCF3-A83E-48B3-9CE5-331B47D25DA4}" type="presParOf" srcId="{E2BCFBD0-725C-4FA0-90C8-07765C602A67}" destId="{EBB5C4A4-8E28-417E-90E3-E30ADFA245CC}" srcOrd="5" destOrd="0" presId="urn:microsoft.com/office/officeart/2005/8/layout/list1"/>
    <dgm:cxn modelId="{5C0EBDD5-5E9D-48CB-BBDC-301BDC9EA43D}" type="presParOf" srcId="{E2BCFBD0-725C-4FA0-90C8-07765C602A67}" destId="{BB48631C-07D4-4FFB-A6E8-098359314360}" srcOrd="6" destOrd="0" presId="urn:microsoft.com/office/officeart/2005/8/layout/list1"/>
    <dgm:cxn modelId="{9B387347-6A51-4C6D-81C9-6B7AC3424AE4}" type="presParOf" srcId="{E2BCFBD0-725C-4FA0-90C8-07765C602A67}" destId="{8285C170-A5A2-45EF-83A9-B17446A772A1}" srcOrd="7" destOrd="0" presId="urn:microsoft.com/office/officeart/2005/8/layout/list1"/>
    <dgm:cxn modelId="{41832207-8095-4B39-83F5-31F3258B7435}" type="presParOf" srcId="{E2BCFBD0-725C-4FA0-90C8-07765C602A67}" destId="{DD79FE2E-6306-4B50-817C-8ECA616A7883}" srcOrd="8" destOrd="0" presId="urn:microsoft.com/office/officeart/2005/8/layout/list1"/>
    <dgm:cxn modelId="{C3B2660F-6DDA-4052-9D50-306B1C9551F7}" type="presParOf" srcId="{DD79FE2E-6306-4B50-817C-8ECA616A7883}" destId="{2BD8B71E-1109-4022-A592-9BCD164171E7}" srcOrd="0" destOrd="0" presId="urn:microsoft.com/office/officeart/2005/8/layout/list1"/>
    <dgm:cxn modelId="{A7B46433-C7DB-4453-A6F8-34FADF2720B6}" type="presParOf" srcId="{DD79FE2E-6306-4B50-817C-8ECA616A7883}" destId="{962E3BD3-80C0-46EB-97FF-C7E856322BAD}" srcOrd="1" destOrd="0" presId="urn:microsoft.com/office/officeart/2005/8/layout/list1"/>
    <dgm:cxn modelId="{E3CD300A-8A33-44F0-AA09-A4532A2EA24C}" type="presParOf" srcId="{E2BCFBD0-725C-4FA0-90C8-07765C602A67}" destId="{0C82F490-8B9B-4FB3-BC2B-340309E61828}" srcOrd="9" destOrd="0" presId="urn:microsoft.com/office/officeart/2005/8/layout/list1"/>
    <dgm:cxn modelId="{681684C5-35A2-46AC-918D-63D502F7EBE9}" type="presParOf" srcId="{E2BCFBD0-725C-4FA0-90C8-07765C602A67}" destId="{CF5B19D4-F289-49C7-BB5E-69C9AB9F1894}" srcOrd="10" destOrd="0" presId="urn:microsoft.com/office/officeart/2005/8/layout/list1"/>
    <dgm:cxn modelId="{18390307-F6F8-4DE7-B818-5E38DBBE60B8}" type="presParOf" srcId="{E2BCFBD0-725C-4FA0-90C8-07765C602A67}" destId="{90A87235-8687-4456-9C69-B73D36AD6655}" srcOrd="11" destOrd="0" presId="urn:microsoft.com/office/officeart/2005/8/layout/list1"/>
    <dgm:cxn modelId="{FBC080C7-56E0-4D77-92FB-A6476E5F9220}" type="presParOf" srcId="{E2BCFBD0-725C-4FA0-90C8-07765C602A67}" destId="{85DB8562-D929-4952-B1AB-0A8D55FABD07}" srcOrd="12" destOrd="0" presId="urn:microsoft.com/office/officeart/2005/8/layout/list1"/>
    <dgm:cxn modelId="{3FC3B9F4-640F-4CE0-91F2-C3C134237F11}" type="presParOf" srcId="{85DB8562-D929-4952-B1AB-0A8D55FABD07}" destId="{BFF228D1-1D8E-4A54-BE8D-7D9415159532}" srcOrd="0" destOrd="0" presId="urn:microsoft.com/office/officeart/2005/8/layout/list1"/>
    <dgm:cxn modelId="{D69F09CB-4103-46BA-900A-210F10DB05F1}" type="presParOf" srcId="{85DB8562-D929-4952-B1AB-0A8D55FABD07}" destId="{A55C519A-572D-418C-81C2-2574D797E94B}" srcOrd="1" destOrd="0" presId="urn:microsoft.com/office/officeart/2005/8/layout/list1"/>
    <dgm:cxn modelId="{26E9930D-07CE-4368-B729-0F24D158AF48}" type="presParOf" srcId="{E2BCFBD0-725C-4FA0-90C8-07765C602A67}" destId="{C642B0B0-EAC2-4251-A6BD-5E5D6DC53824}" srcOrd="13" destOrd="0" presId="urn:microsoft.com/office/officeart/2005/8/layout/list1"/>
    <dgm:cxn modelId="{427646B8-C745-46B2-B4EC-2EB84C6E3FB1}" type="presParOf" srcId="{E2BCFBD0-725C-4FA0-90C8-07765C602A67}" destId="{33BD2CCD-4ACF-4C98-89F4-CF75EA8A93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B6EDAE-69C0-4706-B0E6-9CD1A70BFD1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1FF2F4FF-A13D-47BC-8995-EC11A7A6AC2A}">
      <dgm:prSet phldrT="[Text]"/>
      <dgm:spPr/>
      <dgm:t>
        <a:bodyPr/>
        <a:lstStyle/>
        <a:p>
          <a:r>
            <a:rPr lang="de-DE" dirty="0"/>
            <a:t>Schulform klar</a:t>
          </a:r>
        </a:p>
      </dgm:t>
    </dgm:pt>
    <dgm:pt modelId="{7F5ECB0F-853B-40E2-AD79-2F38F4363357}" type="parTrans" cxnId="{595DC973-4C1B-4FED-A0A3-95266A4ACCC4}">
      <dgm:prSet/>
      <dgm:spPr/>
      <dgm:t>
        <a:bodyPr/>
        <a:lstStyle/>
        <a:p>
          <a:endParaRPr lang="de-DE"/>
        </a:p>
      </dgm:t>
    </dgm:pt>
    <dgm:pt modelId="{946A6499-8697-4D99-B7D8-818F5A8A87FB}" type="sibTrans" cxnId="{595DC973-4C1B-4FED-A0A3-95266A4ACCC4}">
      <dgm:prSet/>
      <dgm:spPr/>
      <dgm:t>
        <a:bodyPr/>
        <a:lstStyle/>
        <a:p>
          <a:endParaRPr lang="de-DE"/>
        </a:p>
      </dgm:t>
    </dgm:pt>
    <dgm:pt modelId="{89623DC5-8E4F-4327-B68D-84310C3AD747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/>
            <a:t>Vollschulische Ausbildung</a:t>
          </a:r>
        </a:p>
      </dgm:t>
    </dgm:pt>
    <dgm:pt modelId="{8C2E71AA-20FD-43F6-9616-B37435C9DC42}" type="parTrans" cxnId="{A168ED3B-0192-4CE3-B4C8-E51D2573898D}">
      <dgm:prSet/>
      <dgm:spPr/>
      <dgm:t>
        <a:bodyPr/>
        <a:lstStyle/>
        <a:p>
          <a:endParaRPr lang="de-DE"/>
        </a:p>
      </dgm:t>
    </dgm:pt>
    <dgm:pt modelId="{3BEB4C87-BBB3-4775-8EE9-5A725FCC0883}" type="sibTrans" cxnId="{A168ED3B-0192-4CE3-B4C8-E51D2573898D}">
      <dgm:prSet/>
      <dgm:spPr/>
      <dgm:t>
        <a:bodyPr/>
        <a:lstStyle/>
        <a:p>
          <a:endParaRPr lang="de-DE"/>
        </a:p>
      </dgm:t>
    </dgm:pt>
    <dgm:pt modelId="{89F73900-8474-4C7F-9BC6-E5CB0FAA3E15}">
      <dgm:prSet phldrT="[Text]"/>
      <dgm:spPr>
        <a:solidFill>
          <a:srgbClr val="0070C0"/>
        </a:solidFill>
      </dgm:spPr>
      <dgm:t>
        <a:bodyPr/>
        <a:lstStyle/>
        <a:p>
          <a:r>
            <a:rPr lang="de-DE" dirty="0"/>
            <a:t>Ausbildung mit Betrieb</a:t>
          </a:r>
        </a:p>
      </dgm:t>
    </dgm:pt>
    <dgm:pt modelId="{26751E10-EB65-41C1-9ACA-7A619633034E}" type="parTrans" cxnId="{3774DD4F-59E1-4EBB-B1E2-65C02126A5D0}">
      <dgm:prSet/>
      <dgm:spPr/>
      <dgm:t>
        <a:bodyPr/>
        <a:lstStyle/>
        <a:p>
          <a:endParaRPr lang="de-DE"/>
        </a:p>
      </dgm:t>
    </dgm:pt>
    <dgm:pt modelId="{A33587A2-C43D-4ABE-98AC-595D5EC69542}" type="sibTrans" cxnId="{3774DD4F-59E1-4EBB-B1E2-65C02126A5D0}">
      <dgm:prSet/>
      <dgm:spPr/>
      <dgm:t>
        <a:bodyPr/>
        <a:lstStyle/>
        <a:p>
          <a:endParaRPr lang="de-DE"/>
        </a:p>
      </dgm:t>
    </dgm:pt>
    <dgm:pt modelId="{9039CA9E-34A2-4A56-906D-C0CE741FB719}">
      <dgm:prSet phldrT="[Text]"/>
      <dgm:spPr>
        <a:solidFill>
          <a:srgbClr val="FFC000"/>
        </a:solidFill>
      </dgm:spPr>
      <dgm:t>
        <a:bodyPr/>
        <a:lstStyle/>
        <a:p>
          <a:r>
            <a:rPr lang="de-DE" dirty="0">
              <a:solidFill>
                <a:schemeClr val="tx1"/>
              </a:solidFill>
            </a:rPr>
            <a:t>Höhere BFS</a:t>
          </a:r>
        </a:p>
      </dgm:t>
    </dgm:pt>
    <dgm:pt modelId="{E1E5E70C-A32A-421A-903A-1DF070EC65A4}" type="parTrans" cxnId="{41D3EE49-C1AB-49CB-8F71-5F7AD5701C2D}">
      <dgm:prSet/>
      <dgm:spPr/>
      <dgm:t>
        <a:bodyPr/>
        <a:lstStyle/>
        <a:p>
          <a:endParaRPr lang="de-DE"/>
        </a:p>
      </dgm:t>
    </dgm:pt>
    <dgm:pt modelId="{90358074-5585-4E30-8387-1AE5A0696DC6}" type="sibTrans" cxnId="{41D3EE49-C1AB-49CB-8F71-5F7AD5701C2D}">
      <dgm:prSet/>
      <dgm:spPr/>
      <dgm:t>
        <a:bodyPr/>
        <a:lstStyle/>
        <a:p>
          <a:endParaRPr lang="de-DE"/>
        </a:p>
      </dgm:t>
    </dgm:pt>
    <dgm:pt modelId="{B901D789-3B7D-4040-A384-EF046B411084}">
      <dgm:prSet phldrT="[Text]"/>
      <dgm:spPr>
        <a:solidFill>
          <a:srgbClr val="00B050"/>
        </a:solidFill>
      </dgm:spPr>
      <dgm:t>
        <a:bodyPr/>
        <a:lstStyle/>
        <a:p>
          <a:r>
            <a:rPr lang="de-DE" b="0" dirty="0">
              <a:solidFill>
                <a:schemeClr val="tx1"/>
              </a:solidFill>
            </a:rPr>
            <a:t>FOS</a:t>
          </a:r>
        </a:p>
      </dgm:t>
    </dgm:pt>
    <dgm:pt modelId="{BD9C6662-3DF4-42C3-9391-8258FAA9F19D}" type="parTrans" cxnId="{FDBEF58D-8673-4A98-A2CB-01E2C16E8841}">
      <dgm:prSet/>
      <dgm:spPr/>
      <dgm:t>
        <a:bodyPr/>
        <a:lstStyle/>
        <a:p>
          <a:endParaRPr lang="de-DE"/>
        </a:p>
      </dgm:t>
    </dgm:pt>
    <dgm:pt modelId="{C1CDB142-0480-4439-B163-3FFC507DBF89}" type="sibTrans" cxnId="{FDBEF58D-8673-4A98-A2CB-01E2C16E8841}">
      <dgm:prSet/>
      <dgm:spPr/>
      <dgm:t>
        <a:bodyPr/>
        <a:lstStyle/>
        <a:p>
          <a:endParaRPr lang="de-DE"/>
        </a:p>
      </dgm:t>
    </dgm:pt>
    <dgm:pt modelId="{4E3FA0DC-C0EC-44CF-B082-07DCCDFDE24C}">
      <dgm:prSet phldrT="[Text]"/>
      <dgm:spPr>
        <a:solidFill>
          <a:srgbClr val="002060"/>
        </a:solidFill>
      </dgm:spPr>
      <dgm:t>
        <a:bodyPr/>
        <a:lstStyle/>
        <a:p>
          <a:r>
            <a:rPr lang="de-DE" dirty="0"/>
            <a:t>BG</a:t>
          </a:r>
        </a:p>
      </dgm:t>
    </dgm:pt>
    <dgm:pt modelId="{06A72EB1-77C8-430D-B5B9-42D6312B3CC9}" type="parTrans" cxnId="{FB9BB340-3D43-4315-9FCA-1EE966D98E6B}">
      <dgm:prSet/>
      <dgm:spPr/>
      <dgm:t>
        <a:bodyPr/>
        <a:lstStyle/>
        <a:p>
          <a:endParaRPr lang="de-DE"/>
        </a:p>
      </dgm:t>
    </dgm:pt>
    <dgm:pt modelId="{E5414816-9D6D-450B-913F-72B6A3F9AE5D}" type="sibTrans" cxnId="{FB9BB340-3D43-4315-9FCA-1EE966D98E6B}">
      <dgm:prSet/>
      <dgm:spPr/>
      <dgm:t>
        <a:bodyPr/>
        <a:lstStyle/>
        <a:p>
          <a:endParaRPr lang="de-DE"/>
        </a:p>
      </dgm:t>
    </dgm:pt>
    <dgm:pt modelId="{0B9A7882-56E6-4DA9-8C1E-0CCA0B8AA561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/>
            <a:t>BSK</a:t>
          </a:r>
        </a:p>
      </dgm:t>
    </dgm:pt>
    <dgm:pt modelId="{143C305F-0266-4080-B015-D05805933EE6}" type="parTrans" cxnId="{47F08852-A604-4D62-9544-F642E76FFAE3}">
      <dgm:prSet/>
      <dgm:spPr/>
      <dgm:t>
        <a:bodyPr/>
        <a:lstStyle/>
        <a:p>
          <a:endParaRPr lang="de-DE"/>
        </a:p>
      </dgm:t>
    </dgm:pt>
    <dgm:pt modelId="{8C96F143-AE7F-43FF-96B0-F61CD26A09FD}" type="sibTrans" cxnId="{47F08852-A604-4D62-9544-F642E76FFAE3}">
      <dgm:prSet/>
      <dgm:spPr/>
      <dgm:t>
        <a:bodyPr/>
        <a:lstStyle/>
        <a:p>
          <a:endParaRPr lang="de-DE"/>
        </a:p>
      </dgm:t>
    </dgm:pt>
    <dgm:pt modelId="{503B1D2C-950E-4020-ABE7-CC42C7B11AC4}">
      <dgm:prSet phldrT="[Text]"/>
      <dgm:spPr>
        <a:solidFill>
          <a:srgbClr val="0070C0"/>
        </a:solidFill>
      </dgm:spPr>
      <dgm:t>
        <a:bodyPr/>
        <a:lstStyle/>
        <a:p>
          <a:r>
            <a:rPr lang="de-DE" dirty="0"/>
            <a:t>Alle Beruflichen Schulen</a:t>
          </a:r>
        </a:p>
      </dgm:t>
    </dgm:pt>
    <dgm:pt modelId="{0312C5CF-95C9-4488-8655-AA519F1012CA}" type="parTrans" cxnId="{CCEFC3C2-154C-4D6A-A852-D97064F98C37}">
      <dgm:prSet/>
      <dgm:spPr/>
      <dgm:t>
        <a:bodyPr/>
        <a:lstStyle/>
        <a:p>
          <a:endParaRPr lang="de-DE"/>
        </a:p>
      </dgm:t>
    </dgm:pt>
    <dgm:pt modelId="{6ADB802C-5679-4686-909B-822D105E5237}" type="sibTrans" cxnId="{CCEFC3C2-154C-4D6A-A852-D97064F98C37}">
      <dgm:prSet/>
      <dgm:spPr/>
      <dgm:t>
        <a:bodyPr/>
        <a:lstStyle/>
        <a:p>
          <a:endParaRPr lang="de-DE"/>
        </a:p>
      </dgm:t>
    </dgm:pt>
    <dgm:pt modelId="{2EADA238-1044-4B78-A6D4-A05E5946EBF7}">
      <dgm:prSet phldrT="[Text]"/>
      <dgm:spPr>
        <a:solidFill>
          <a:srgbClr val="FFC000"/>
        </a:solidFill>
      </dgm:spPr>
      <dgm:t>
        <a:bodyPr/>
        <a:lstStyle/>
        <a:p>
          <a:r>
            <a:rPr lang="de-DE" dirty="0">
              <a:solidFill>
                <a:schemeClr val="tx1"/>
              </a:solidFill>
            </a:rPr>
            <a:t>Alle Beruflichen Schulen</a:t>
          </a:r>
        </a:p>
      </dgm:t>
    </dgm:pt>
    <dgm:pt modelId="{D82C287D-A9E1-4A3F-94C2-6DA0D0FD444A}" type="parTrans" cxnId="{0A2D1843-E92E-4CB9-9561-2AF335E40A47}">
      <dgm:prSet/>
      <dgm:spPr/>
      <dgm:t>
        <a:bodyPr/>
        <a:lstStyle/>
        <a:p>
          <a:endParaRPr lang="de-DE"/>
        </a:p>
      </dgm:t>
    </dgm:pt>
    <dgm:pt modelId="{525AF28E-E04E-4128-B7B1-50F11A0BD49D}" type="sibTrans" cxnId="{0A2D1843-E92E-4CB9-9561-2AF335E40A47}">
      <dgm:prSet/>
      <dgm:spPr/>
      <dgm:t>
        <a:bodyPr/>
        <a:lstStyle/>
        <a:p>
          <a:endParaRPr lang="de-DE"/>
        </a:p>
      </dgm:t>
    </dgm:pt>
    <dgm:pt modelId="{3B1E0586-9097-42E3-9F31-B4F0917EE8B0}">
      <dgm:prSet phldrT="[Text]"/>
      <dgm:spPr>
        <a:solidFill>
          <a:srgbClr val="00B050"/>
        </a:solidFill>
      </dgm:spPr>
      <dgm:t>
        <a:bodyPr/>
        <a:lstStyle/>
        <a:p>
          <a:r>
            <a:rPr lang="de-DE" b="0" dirty="0">
              <a:solidFill>
                <a:schemeClr val="tx1"/>
              </a:solidFill>
            </a:rPr>
            <a:t>Alle Beruflichen Schulen</a:t>
          </a:r>
        </a:p>
      </dgm:t>
    </dgm:pt>
    <dgm:pt modelId="{D1E19263-7C89-424E-999B-9EAE22D8DB03}" type="parTrans" cxnId="{CEFFDC64-FA3F-4A02-B0C3-E6B85B3430C2}">
      <dgm:prSet/>
      <dgm:spPr/>
      <dgm:t>
        <a:bodyPr/>
        <a:lstStyle/>
        <a:p>
          <a:endParaRPr lang="de-DE"/>
        </a:p>
      </dgm:t>
    </dgm:pt>
    <dgm:pt modelId="{99D40068-03D4-43FE-8480-256EADE4C45E}" type="sibTrans" cxnId="{CEFFDC64-FA3F-4A02-B0C3-E6B85B3430C2}">
      <dgm:prSet/>
      <dgm:spPr/>
      <dgm:t>
        <a:bodyPr/>
        <a:lstStyle/>
        <a:p>
          <a:endParaRPr lang="de-DE"/>
        </a:p>
      </dgm:t>
    </dgm:pt>
    <dgm:pt modelId="{835FA401-FCFB-4174-85DF-F80363DA37BF}">
      <dgm:prSet phldrT="[Text]"/>
      <dgm:spPr>
        <a:solidFill>
          <a:srgbClr val="002060"/>
        </a:solidFill>
      </dgm:spPr>
      <dgm:t>
        <a:bodyPr/>
        <a:lstStyle/>
        <a:p>
          <a:r>
            <a:rPr lang="de-DE" dirty="0"/>
            <a:t>ARS</a:t>
          </a:r>
        </a:p>
      </dgm:t>
    </dgm:pt>
    <dgm:pt modelId="{920B1EF6-DA06-4CB7-911F-5672A9971DE5}" type="parTrans" cxnId="{D3121239-4C49-4CCC-8017-8B73E01A50DA}">
      <dgm:prSet/>
      <dgm:spPr/>
      <dgm:t>
        <a:bodyPr/>
        <a:lstStyle/>
        <a:p>
          <a:endParaRPr lang="de-DE"/>
        </a:p>
      </dgm:t>
    </dgm:pt>
    <dgm:pt modelId="{4EEC1596-1B9B-4D8F-B69C-02844C667277}" type="sibTrans" cxnId="{D3121239-4C49-4CCC-8017-8B73E01A50DA}">
      <dgm:prSet/>
      <dgm:spPr/>
      <dgm:t>
        <a:bodyPr/>
        <a:lstStyle/>
        <a:p>
          <a:endParaRPr lang="de-DE"/>
        </a:p>
      </dgm:t>
    </dgm:pt>
    <dgm:pt modelId="{FD0EE0AD-851E-44EF-A93F-61DC2870B28C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/>
            <a:t>Hauswirtschafter</a:t>
          </a:r>
        </a:p>
      </dgm:t>
    </dgm:pt>
    <dgm:pt modelId="{901503F8-F5BD-4DE3-B2B5-C927320F278D}" type="parTrans" cxnId="{F1F92BD6-4022-4A6B-9DE7-8C3BDB1597AF}">
      <dgm:prSet/>
      <dgm:spPr/>
      <dgm:t>
        <a:bodyPr/>
        <a:lstStyle/>
        <a:p>
          <a:endParaRPr lang="de-DE"/>
        </a:p>
      </dgm:t>
    </dgm:pt>
    <dgm:pt modelId="{9AFD15F0-0B21-4763-B01D-06C244E7FD4D}" type="sibTrans" cxnId="{F1F92BD6-4022-4A6B-9DE7-8C3BDB1597AF}">
      <dgm:prSet/>
      <dgm:spPr/>
      <dgm:t>
        <a:bodyPr/>
        <a:lstStyle/>
        <a:p>
          <a:endParaRPr lang="de-DE"/>
        </a:p>
      </dgm:t>
    </dgm:pt>
    <dgm:pt modelId="{BAE05A2D-ECA5-4E38-9756-AF273BE14700}">
      <dgm:prSet phldrT="[Text]"/>
      <dgm:spPr>
        <a:solidFill>
          <a:srgbClr val="002060"/>
        </a:solidFill>
      </dgm:spPr>
      <dgm:t>
        <a:bodyPr/>
        <a:lstStyle/>
        <a:p>
          <a:r>
            <a:rPr lang="de-DE" dirty="0"/>
            <a:t>Gesundheit</a:t>
          </a:r>
        </a:p>
      </dgm:t>
    </dgm:pt>
    <dgm:pt modelId="{39B11995-8332-40C9-B595-A4BD5D23A72C}" type="parTrans" cxnId="{C3447E7E-757F-46E0-84D8-E47C8E230A14}">
      <dgm:prSet/>
      <dgm:spPr/>
      <dgm:t>
        <a:bodyPr/>
        <a:lstStyle/>
        <a:p>
          <a:endParaRPr lang="de-DE"/>
        </a:p>
      </dgm:t>
    </dgm:pt>
    <dgm:pt modelId="{C89B3DBB-30FD-4DA3-8F61-28FE3EB11D9B}" type="sibTrans" cxnId="{C3447E7E-757F-46E0-84D8-E47C8E230A14}">
      <dgm:prSet/>
      <dgm:spPr/>
      <dgm:t>
        <a:bodyPr/>
        <a:lstStyle/>
        <a:p>
          <a:endParaRPr lang="de-DE"/>
        </a:p>
      </dgm:t>
    </dgm:pt>
    <dgm:pt modelId="{20BD1E5F-4AA7-4967-8D97-428AC7F1BED5}">
      <dgm:prSet phldrT="[Text]"/>
      <dgm:spPr>
        <a:solidFill>
          <a:srgbClr val="FF0000"/>
        </a:solidFill>
      </dgm:spPr>
      <dgm:t>
        <a:bodyPr/>
        <a:lstStyle/>
        <a:p>
          <a:r>
            <a:rPr lang="de-DE"/>
            <a:t>Maßschneider</a:t>
          </a:r>
          <a:endParaRPr lang="de-DE" dirty="0"/>
        </a:p>
      </dgm:t>
    </dgm:pt>
    <dgm:pt modelId="{16A270E8-A822-48B8-8D05-BEB040C9FBFC}" type="parTrans" cxnId="{A372673D-9147-4364-AFE3-30B6AE6D9318}">
      <dgm:prSet/>
      <dgm:spPr/>
      <dgm:t>
        <a:bodyPr/>
        <a:lstStyle/>
        <a:p>
          <a:endParaRPr lang="de-DE"/>
        </a:p>
      </dgm:t>
    </dgm:pt>
    <dgm:pt modelId="{5EEAA0C5-21EC-4A04-8E4A-51286D377631}" type="sibTrans" cxnId="{A372673D-9147-4364-AFE3-30B6AE6D9318}">
      <dgm:prSet/>
      <dgm:spPr/>
      <dgm:t>
        <a:bodyPr/>
        <a:lstStyle/>
        <a:p>
          <a:endParaRPr lang="de-DE"/>
        </a:p>
      </dgm:t>
    </dgm:pt>
    <dgm:pt modelId="{D76DDA62-3694-4D13-8114-2F500681D938}">
      <dgm:prSet phldrT="[Text]"/>
      <dgm:spPr>
        <a:solidFill>
          <a:srgbClr val="002060"/>
        </a:solidFill>
      </dgm:spPr>
      <dgm:t>
        <a:bodyPr/>
        <a:lstStyle/>
        <a:p>
          <a:r>
            <a:rPr lang="de-DE" dirty="0"/>
            <a:t>Wirtschaft und Verwaltung</a:t>
          </a:r>
        </a:p>
      </dgm:t>
    </dgm:pt>
    <dgm:pt modelId="{5DF60C53-4E4F-4B82-B786-B9C5B663746B}" type="parTrans" cxnId="{50673FEB-E23B-400C-B0F5-1E430832355B}">
      <dgm:prSet/>
      <dgm:spPr/>
      <dgm:t>
        <a:bodyPr/>
        <a:lstStyle/>
        <a:p>
          <a:endParaRPr lang="de-DE"/>
        </a:p>
      </dgm:t>
    </dgm:pt>
    <dgm:pt modelId="{21CE81E4-CDA5-45BA-816C-B9A69ED8133D}" type="sibTrans" cxnId="{50673FEB-E23B-400C-B0F5-1E430832355B}">
      <dgm:prSet/>
      <dgm:spPr/>
      <dgm:t>
        <a:bodyPr/>
        <a:lstStyle/>
        <a:p>
          <a:endParaRPr lang="de-DE"/>
        </a:p>
      </dgm:t>
    </dgm:pt>
    <dgm:pt modelId="{07F0602C-C685-437A-988B-AD430BD2FA62}">
      <dgm:prSet phldrT="[Text]"/>
      <dgm:spPr>
        <a:solidFill>
          <a:srgbClr val="002060"/>
        </a:solidFill>
      </dgm:spPr>
      <dgm:t>
        <a:bodyPr/>
        <a:lstStyle/>
        <a:p>
          <a:r>
            <a:rPr lang="de-DE"/>
            <a:t>KSM</a:t>
          </a:r>
          <a:endParaRPr lang="de-DE" dirty="0"/>
        </a:p>
      </dgm:t>
    </dgm:pt>
    <dgm:pt modelId="{E82183DE-092B-400D-A5B0-88BBF19A7BE0}" type="parTrans" cxnId="{61AC7CD2-A1C2-4390-ABD4-20DD3C09F05F}">
      <dgm:prSet/>
      <dgm:spPr/>
      <dgm:t>
        <a:bodyPr/>
        <a:lstStyle/>
        <a:p>
          <a:endParaRPr lang="de-DE"/>
        </a:p>
      </dgm:t>
    </dgm:pt>
    <dgm:pt modelId="{502DF4DE-2D92-4AF4-BB48-2239D4F1DC33}" type="sibTrans" cxnId="{61AC7CD2-A1C2-4390-ABD4-20DD3C09F05F}">
      <dgm:prSet/>
      <dgm:spPr/>
      <dgm:t>
        <a:bodyPr/>
        <a:lstStyle/>
        <a:p>
          <a:endParaRPr lang="de-DE"/>
        </a:p>
      </dgm:t>
    </dgm:pt>
    <dgm:pt modelId="{B0886DF6-5A85-4366-8738-12691669C839}">
      <dgm:prSet phldrT="[Text]"/>
      <dgm:spPr>
        <a:solidFill>
          <a:srgbClr val="002060"/>
        </a:solidFill>
      </dgm:spPr>
      <dgm:t>
        <a:bodyPr/>
        <a:lstStyle/>
        <a:p>
          <a:r>
            <a:rPr lang="de-DE" dirty="0"/>
            <a:t>Technik</a:t>
          </a:r>
        </a:p>
      </dgm:t>
    </dgm:pt>
    <dgm:pt modelId="{B43BC060-9F67-43E3-A2C3-45F3B30834B2}" type="parTrans" cxnId="{15EF7B6B-83C6-4D2E-BF6E-9EDD5038E150}">
      <dgm:prSet/>
      <dgm:spPr/>
      <dgm:t>
        <a:bodyPr/>
        <a:lstStyle/>
        <a:p>
          <a:endParaRPr lang="de-DE"/>
        </a:p>
      </dgm:t>
    </dgm:pt>
    <dgm:pt modelId="{1E933733-EC3E-4F82-906B-91D56E38DC8D}" type="sibTrans" cxnId="{15EF7B6B-83C6-4D2E-BF6E-9EDD5038E150}">
      <dgm:prSet/>
      <dgm:spPr/>
      <dgm:t>
        <a:bodyPr/>
        <a:lstStyle/>
        <a:p>
          <a:endParaRPr lang="de-DE"/>
        </a:p>
      </dgm:t>
    </dgm:pt>
    <dgm:pt modelId="{4474DDF1-1A0B-4902-A323-C26845675C84}" type="pres">
      <dgm:prSet presAssocID="{F5B6EDAE-69C0-4706-B0E6-9CD1A70BFD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968FB8-7253-47D0-B448-FF646CD05B91}" type="pres">
      <dgm:prSet presAssocID="{1FF2F4FF-A13D-47BC-8995-EC11A7A6AC2A}" presName="root1" presStyleCnt="0"/>
      <dgm:spPr/>
    </dgm:pt>
    <dgm:pt modelId="{278232F7-5F2E-40C4-8D72-AFBC50E1E7FE}" type="pres">
      <dgm:prSet presAssocID="{1FF2F4FF-A13D-47BC-8995-EC11A7A6AC2A}" presName="LevelOneTextNode" presStyleLbl="node0" presStyleIdx="0" presStyleCnt="1">
        <dgm:presLayoutVars>
          <dgm:chPref val="3"/>
        </dgm:presLayoutVars>
      </dgm:prSet>
      <dgm:spPr/>
    </dgm:pt>
    <dgm:pt modelId="{D9127DFB-FC15-4B03-AC03-E45FA17882DC}" type="pres">
      <dgm:prSet presAssocID="{1FF2F4FF-A13D-47BC-8995-EC11A7A6AC2A}" presName="level2hierChild" presStyleCnt="0"/>
      <dgm:spPr/>
    </dgm:pt>
    <dgm:pt modelId="{0A005130-9526-444D-9603-7BB820C03D2E}" type="pres">
      <dgm:prSet presAssocID="{8C2E71AA-20FD-43F6-9616-B37435C9DC42}" presName="conn2-1" presStyleLbl="parChTrans1D2" presStyleIdx="0" presStyleCnt="5"/>
      <dgm:spPr/>
    </dgm:pt>
    <dgm:pt modelId="{11232D01-E030-40D3-B84F-521DA25AF0CA}" type="pres">
      <dgm:prSet presAssocID="{8C2E71AA-20FD-43F6-9616-B37435C9DC42}" presName="connTx" presStyleLbl="parChTrans1D2" presStyleIdx="0" presStyleCnt="5"/>
      <dgm:spPr/>
    </dgm:pt>
    <dgm:pt modelId="{0E119AE8-648A-44C6-9F7D-C0D2FE65E6FF}" type="pres">
      <dgm:prSet presAssocID="{89623DC5-8E4F-4327-B68D-84310C3AD747}" presName="root2" presStyleCnt="0"/>
      <dgm:spPr/>
    </dgm:pt>
    <dgm:pt modelId="{B6137DF7-9AC5-4B54-B374-71D1C91FC3CE}" type="pres">
      <dgm:prSet presAssocID="{89623DC5-8E4F-4327-B68D-84310C3AD747}" presName="LevelTwoTextNode" presStyleLbl="node2" presStyleIdx="0" presStyleCnt="5">
        <dgm:presLayoutVars>
          <dgm:chPref val="3"/>
        </dgm:presLayoutVars>
      </dgm:prSet>
      <dgm:spPr/>
    </dgm:pt>
    <dgm:pt modelId="{52C63766-B34C-4DDC-8000-495FA35C73CD}" type="pres">
      <dgm:prSet presAssocID="{89623DC5-8E4F-4327-B68D-84310C3AD747}" presName="level3hierChild" presStyleCnt="0"/>
      <dgm:spPr/>
    </dgm:pt>
    <dgm:pt modelId="{C49C909C-5821-4B7C-A2BC-414538D7DFB6}" type="pres">
      <dgm:prSet presAssocID="{143C305F-0266-4080-B015-D05805933EE6}" presName="conn2-1" presStyleLbl="parChTrans1D3" presStyleIdx="0" presStyleCnt="6"/>
      <dgm:spPr/>
    </dgm:pt>
    <dgm:pt modelId="{010246D3-0CED-48C1-A0E1-B9BA33774EBF}" type="pres">
      <dgm:prSet presAssocID="{143C305F-0266-4080-B015-D05805933EE6}" presName="connTx" presStyleLbl="parChTrans1D3" presStyleIdx="0" presStyleCnt="6"/>
      <dgm:spPr/>
    </dgm:pt>
    <dgm:pt modelId="{47632393-6DB1-4DCE-80B0-4BEBDEE7A9BB}" type="pres">
      <dgm:prSet presAssocID="{0B9A7882-56E6-4DA9-8C1E-0CCA0B8AA561}" presName="root2" presStyleCnt="0"/>
      <dgm:spPr/>
    </dgm:pt>
    <dgm:pt modelId="{6B928D4D-3A91-48E6-B94E-A15E2F4E392C}" type="pres">
      <dgm:prSet presAssocID="{0B9A7882-56E6-4DA9-8C1E-0CCA0B8AA561}" presName="LevelTwoTextNode" presStyleLbl="node3" presStyleIdx="0" presStyleCnt="6">
        <dgm:presLayoutVars>
          <dgm:chPref val="3"/>
        </dgm:presLayoutVars>
      </dgm:prSet>
      <dgm:spPr/>
    </dgm:pt>
    <dgm:pt modelId="{0BAE2235-BE35-4E3A-8A51-0134F16062EC}" type="pres">
      <dgm:prSet presAssocID="{0B9A7882-56E6-4DA9-8C1E-0CCA0B8AA561}" presName="level3hierChild" presStyleCnt="0"/>
      <dgm:spPr/>
    </dgm:pt>
    <dgm:pt modelId="{95645015-AB62-48EA-A236-A101298ACE07}" type="pres">
      <dgm:prSet presAssocID="{901503F8-F5BD-4DE3-B2B5-C927320F278D}" presName="conn2-1" presStyleLbl="parChTrans1D4" presStyleIdx="0" presStyleCnt="5"/>
      <dgm:spPr/>
    </dgm:pt>
    <dgm:pt modelId="{1DB17B6A-16CB-46BA-BC55-157A74609CB2}" type="pres">
      <dgm:prSet presAssocID="{901503F8-F5BD-4DE3-B2B5-C927320F278D}" presName="connTx" presStyleLbl="parChTrans1D4" presStyleIdx="0" presStyleCnt="5"/>
      <dgm:spPr/>
    </dgm:pt>
    <dgm:pt modelId="{B8DF7B3B-5AA9-4F80-9B16-CCB27D5A1E36}" type="pres">
      <dgm:prSet presAssocID="{FD0EE0AD-851E-44EF-A93F-61DC2870B28C}" presName="root2" presStyleCnt="0"/>
      <dgm:spPr/>
    </dgm:pt>
    <dgm:pt modelId="{E16AF8CC-FD65-4ADA-8D34-8CC6F5C57DBF}" type="pres">
      <dgm:prSet presAssocID="{FD0EE0AD-851E-44EF-A93F-61DC2870B28C}" presName="LevelTwoTextNode" presStyleLbl="node4" presStyleIdx="0" presStyleCnt="5">
        <dgm:presLayoutVars>
          <dgm:chPref val="3"/>
        </dgm:presLayoutVars>
      </dgm:prSet>
      <dgm:spPr/>
    </dgm:pt>
    <dgm:pt modelId="{49E44925-4A8B-4C5B-AA87-B170FF41823C}" type="pres">
      <dgm:prSet presAssocID="{FD0EE0AD-851E-44EF-A93F-61DC2870B28C}" presName="level3hierChild" presStyleCnt="0"/>
      <dgm:spPr/>
    </dgm:pt>
    <dgm:pt modelId="{E2F70636-E98C-426F-AF53-499F3A75C4DA}" type="pres">
      <dgm:prSet presAssocID="{16A270E8-A822-48B8-8D05-BEB040C9FBFC}" presName="conn2-1" presStyleLbl="parChTrans1D4" presStyleIdx="1" presStyleCnt="5"/>
      <dgm:spPr/>
    </dgm:pt>
    <dgm:pt modelId="{3B375C52-6BEB-4108-9F95-ACD3A7F8FEC3}" type="pres">
      <dgm:prSet presAssocID="{16A270E8-A822-48B8-8D05-BEB040C9FBFC}" presName="connTx" presStyleLbl="parChTrans1D4" presStyleIdx="1" presStyleCnt="5"/>
      <dgm:spPr/>
    </dgm:pt>
    <dgm:pt modelId="{7A735091-1D44-4F7C-8ACC-0E8C5DEDB731}" type="pres">
      <dgm:prSet presAssocID="{20BD1E5F-4AA7-4967-8D97-428AC7F1BED5}" presName="root2" presStyleCnt="0"/>
      <dgm:spPr/>
    </dgm:pt>
    <dgm:pt modelId="{E125F7CA-1834-406C-AEAB-9E93CF34A3DF}" type="pres">
      <dgm:prSet presAssocID="{20BD1E5F-4AA7-4967-8D97-428AC7F1BED5}" presName="LevelTwoTextNode" presStyleLbl="node4" presStyleIdx="1" presStyleCnt="5">
        <dgm:presLayoutVars>
          <dgm:chPref val="3"/>
        </dgm:presLayoutVars>
      </dgm:prSet>
      <dgm:spPr/>
    </dgm:pt>
    <dgm:pt modelId="{AC4F4274-EDBE-42FF-8717-267D47C4CF1C}" type="pres">
      <dgm:prSet presAssocID="{20BD1E5F-4AA7-4967-8D97-428AC7F1BED5}" presName="level3hierChild" presStyleCnt="0"/>
      <dgm:spPr/>
    </dgm:pt>
    <dgm:pt modelId="{47A8522E-3C8B-415F-BB6B-737993473368}" type="pres">
      <dgm:prSet presAssocID="{26751E10-EB65-41C1-9ACA-7A619633034E}" presName="conn2-1" presStyleLbl="parChTrans1D2" presStyleIdx="1" presStyleCnt="5"/>
      <dgm:spPr/>
    </dgm:pt>
    <dgm:pt modelId="{B251A708-5FC1-47E1-A5F1-8549BB451F85}" type="pres">
      <dgm:prSet presAssocID="{26751E10-EB65-41C1-9ACA-7A619633034E}" presName="connTx" presStyleLbl="parChTrans1D2" presStyleIdx="1" presStyleCnt="5"/>
      <dgm:spPr/>
    </dgm:pt>
    <dgm:pt modelId="{9E4243B3-3188-4430-A4F4-1A08E7F03A08}" type="pres">
      <dgm:prSet presAssocID="{89F73900-8474-4C7F-9BC6-E5CB0FAA3E15}" presName="root2" presStyleCnt="0"/>
      <dgm:spPr/>
    </dgm:pt>
    <dgm:pt modelId="{3F81CC85-A98B-4CFE-876E-21847561CBE7}" type="pres">
      <dgm:prSet presAssocID="{89F73900-8474-4C7F-9BC6-E5CB0FAA3E15}" presName="LevelTwoTextNode" presStyleLbl="node2" presStyleIdx="1" presStyleCnt="5">
        <dgm:presLayoutVars>
          <dgm:chPref val="3"/>
        </dgm:presLayoutVars>
      </dgm:prSet>
      <dgm:spPr/>
    </dgm:pt>
    <dgm:pt modelId="{5E761360-A8FC-45BE-ACDD-C04D69914C5C}" type="pres">
      <dgm:prSet presAssocID="{89F73900-8474-4C7F-9BC6-E5CB0FAA3E15}" presName="level3hierChild" presStyleCnt="0"/>
      <dgm:spPr/>
    </dgm:pt>
    <dgm:pt modelId="{0B64B0B7-6CDD-474D-8D59-4257DFACEA6A}" type="pres">
      <dgm:prSet presAssocID="{0312C5CF-95C9-4488-8655-AA519F1012CA}" presName="conn2-1" presStyleLbl="parChTrans1D3" presStyleIdx="1" presStyleCnt="6"/>
      <dgm:spPr/>
    </dgm:pt>
    <dgm:pt modelId="{CD2D1121-61A6-4D95-9C15-CCFA9FAFE24A}" type="pres">
      <dgm:prSet presAssocID="{0312C5CF-95C9-4488-8655-AA519F1012CA}" presName="connTx" presStyleLbl="parChTrans1D3" presStyleIdx="1" presStyleCnt="6"/>
      <dgm:spPr/>
    </dgm:pt>
    <dgm:pt modelId="{3C56D84B-1C7B-4D35-AAD4-55A625A42135}" type="pres">
      <dgm:prSet presAssocID="{503B1D2C-950E-4020-ABE7-CC42C7B11AC4}" presName="root2" presStyleCnt="0"/>
      <dgm:spPr/>
    </dgm:pt>
    <dgm:pt modelId="{C4EFEFE4-BD4F-440F-A1AE-E41BD9AAF472}" type="pres">
      <dgm:prSet presAssocID="{503B1D2C-950E-4020-ABE7-CC42C7B11AC4}" presName="LevelTwoTextNode" presStyleLbl="node3" presStyleIdx="1" presStyleCnt="6">
        <dgm:presLayoutVars>
          <dgm:chPref val="3"/>
        </dgm:presLayoutVars>
      </dgm:prSet>
      <dgm:spPr/>
    </dgm:pt>
    <dgm:pt modelId="{0295A1E5-F269-416C-A32E-B588E92D33B5}" type="pres">
      <dgm:prSet presAssocID="{503B1D2C-950E-4020-ABE7-CC42C7B11AC4}" presName="level3hierChild" presStyleCnt="0"/>
      <dgm:spPr/>
    </dgm:pt>
    <dgm:pt modelId="{2296FC88-A06B-41F2-AD61-6F31EA6A259B}" type="pres">
      <dgm:prSet presAssocID="{E1E5E70C-A32A-421A-903A-1DF070EC65A4}" presName="conn2-1" presStyleLbl="parChTrans1D2" presStyleIdx="2" presStyleCnt="5"/>
      <dgm:spPr/>
    </dgm:pt>
    <dgm:pt modelId="{E7875195-9757-4BB1-983A-60B45831C28D}" type="pres">
      <dgm:prSet presAssocID="{E1E5E70C-A32A-421A-903A-1DF070EC65A4}" presName="connTx" presStyleLbl="parChTrans1D2" presStyleIdx="2" presStyleCnt="5"/>
      <dgm:spPr/>
    </dgm:pt>
    <dgm:pt modelId="{21FAB3E6-F16B-4FE5-B161-65F63724452C}" type="pres">
      <dgm:prSet presAssocID="{9039CA9E-34A2-4A56-906D-C0CE741FB719}" presName="root2" presStyleCnt="0"/>
      <dgm:spPr/>
    </dgm:pt>
    <dgm:pt modelId="{280DB1B3-6697-4C7D-BB8E-6E0DACDE43F2}" type="pres">
      <dgm:prSet presAssocID="{9039CA9E-34A2-4A56-906D-C0CE741FB719}" presName="LevelTwoTextNode" presStyleLbl="node2" presStyleIdx="2" presStyleCnt="5">
        <dgm:presLayoutVars>
          <dgm:chPref val="3"/>
        </dgm:presLayoutVars>
      </dgm:prSet>
      <dgm:spPr/>
    </dgm:pt>
    <dgm:pt modelId="{320D5F31-09F4-41A0-9D1F-D562A3D3B142}" type="pres">
      <dgm:prSet presAssocID="{9039CA9E-34A2-4A56-906D-C0CE741FB719}" presName="level3hierChild" presStyleCnt="0"/>
      <dgm:spPr/>
    </dgm:pt>
    <dgm:pt modelId="{478CBA58-12E4-489F-A81F-8EAB5DE6015F}" type="pres">
      <dgm:prSet presAssocID="{D82C287D-A9E1-4A3F-94C2-6DA0D0FD444A}" presName="conn2-1" presStyleLbl="parChTrans1D3" presStyleIdx="2" presStyleCnt="6"/>
      <dgm:spPr/>
    </dgm:pt>
    <dgm:pt modelId="{FCCCFE4D-AF55-4B0A-BF5E-D4EED1B7A63E}" type="pres">
      <dgm:prSet presAssocID="{D82C287D-A9E1-4A3F-94C2-6DA0D0FD444A}" presName="connTx" presStyleLbl="parChTrans1D3" presStyleIdx="2" presStyleCnt="6"/>
      <dgm:spPr/>
    </dgm:pt>
    <dgm:pt modelId="{BA014C0D-D6AA-44E6-BD5E-B0523B94B895}" type="pres">
      <dgm:prSet presAssocID="{2EADA238-1044-4B78-A6D4-A05E5946EBF7}" presName="root2" presStyleCnt="0"/>
      <dgm:spPr/>
    </dgm:pt>
    <dgm:pt modelId="{FAEA053F-3EE0-4909-BA8D-768901407777}" type="pres">
      <dgm:prSet presAssocID="{2EADA238-1044-4B78-A6D4-A05E5946EBF7}" presName="LevelTwoTextNode" presStyleLbl="node3" presStyleIdx="2" presStyleCnt="6">
        <dgm:presLayoutVars>
          <dgm:chPref val="3"/>
        </dgm:presLayoutVars>
      </dgm:prSet>
      <dgm:spPr/>
    </dgm:pt>
    <dgm:pt modelId="{544D678A-8991-49F2-A7BC-DB132543C9C8}" type="pres">
      <dgm:prSet presAssocID="{2EADA238-1044-4B78-A6D4-A05E5946EBF7}" presName="level3hierChild" presStyleCnt="0"/>
      <dgm:spPr/>
    </dgm:pt>
    <dgm:pt modelId="{61E3342A-D7DE-4BB5-B16E-79CE30292A72}" type="pres">
      <dgm:prSet presAssocID="{BD9C6662-3DF4-42C3-9391-8258FAA9F19D}" presName="conn2-1" presStyleLbl="parChTrans1D2" presStyleIdx="3" presStyleCnt="5"/>
      <dgm:spPr/>
    </dgm:pt>
    <dgm:pt modelId="{80E78CCF-DECD-454E-AA37-4ADBB7BE53BE}" type="pres">
      <dgm:prSet presAssocID="{BD9C6662-3DF4-42C3-9391-8258FAA9F19D}" presName="connTx" presStyleLbl="parChTrans1D2" presStyleIdx="3" presStyleCnt="5"/>
      <dgm:spPr/>
    </dgm:pt>
    <dgm:pt modelId="{4B82C122-2DF2-4C33-84C2-F46F2CFE157E}" type="pres">
      <dgm:prSet presAssocID="{B901D789-3B7D-4040-A384-EF046B411084}" presName="root2" presStyleCnt="0"/>
      <dgm:spPr/>
    </dgm:pt>
    <dgm:pt modelId="{C63392AD-9978-4B7D-85A2-5B25AE36E4B3}" type="pres">
      <dgm:prSet presAssocID="{B901D789-3B7D-4040-A384-EF046B411084}" presName="LevelTwoTextNode" presStyleLbl="node2" presStyleIdx="3" presStyleCnt="5">
        <dgm:presLayoutVars>
          <dgm:chPref val="3"/>
        </dgm:presLayoutVars>
      </dgm:prSet>
      <dgm:spPr/>
    </dgm:pt>
    <dgm:pt modelId="{07216E30-1DF3-453D-BABE-987176CA5890}" type="pres">
      <dgm:prSet presAssocID="{B901D789-3B7D-4040-A384-EF046B411084}" presName="level3hierChild" presStyleCnt="0"/>
      <dgm:spPr/>
    </dgm:pt>
    <dgm:pt modelId="{B4C26767-BB08-47C1-B9A4-4271E8205888}" type="pres">
      <dgm:prSet presAssocID="{D1E19263-7C89-424E-999B-9EAE22D8DB03}" presName="conn2-1" presStyleLbl="parChTrans1D3" presStyleIdx="3" presStyleCnt="6"/>
      <dgm:spPr/>
    </dgm:pt>
    <dgm:pt modelId="{7CEA3AA0-2730-4AC4-BC53-B204DDB33CC3}" type="pres">
      <dgm:prSet presAssocID="{D1E19263-7C89-424E-999B-9EAE22D8DB03}" presName="connTx" presStyleLbl="parChTrans1D3" presStyleIdx="3" presStyleCnt="6"/>
      <dgm:spPr/>
    </dgm:pt>
    <dgm:pt modelId="{193AF19F-E948-45E7-99FB-ED33CAED3B3A}" type="pres">
      <dgm:prSet presAssocID="{3B1E0586-9097-42E3-9F31-B4F0917EE8B0}" presName="root2" presStyleCnt="0"/>
      <dgm:spPr/>
    </dgm:pt>
    <dgm:pt modelId="{504F8B63-728D-4F7E-A99C-28A14D5F3A21}" type="pres">
      <dgm:prSet presAssocID="{3B1E0586-9097-42E3-9F31-B4F0917EE8B0}" presName="LevelTwoTextNode" presStyleLbl="node3" presStyleIdx="3" presStyleCnt="6">
        <dgm:presLayoutVars>
          <dgm:chPref val="3"/>
        </dgm:presLayoutVars>
      </dgm:prSet>
      <dgm:spPr/>
    </dgm:pt>
    <dgm:pt modelId="{48641684-25DB-4355-B999-E30E30670508}" type="pres">
      <dgm:prSet presAssocID="{3B1E0586-9097-42E3-9F31-B4F0917EE8B0}" presName="level3hierChild" presStyleCnt="0"/>
      <dgm:spPr/>
    </dgm:pt>
    <dgm:pt modelId="{4A7C8467-80FC-4FFF-B2CC-0B1DF7294ADB}" type="pres">
      <dgm:prSet presAssocID="{06A72EB1-77C8-430D-B5B9-42D6312B3CC9}" presName="conn2-1" presStyleLbl="parChTrans1D2" presStyleIdx="4" presStyleCnt="5"/>
      <dgm:spPr/>
    </dgm:pt>
    <dgm:pt modelId="{6BB5F389-0DBD-442A-B46A-AAEE95D31E45}" type="pres">
      <dgm:prSet presAssocID="{06A72EB1-77C8-430D-B5B9-42D6312B3CC9}" presName="connTx" presStyleLbl="parChTrans1D2" presStyleIdx="4" presStyleCnt="5"/>
      <dgm:spPr/>
    </dgm:pt>
    <dgm:pt modelId="{39746E9E-AE7F-4CAB-87D8-DDCA6489F13C}" type="pres">
      <dgm:prSet presAssocID="{4E3FA0DC-C0EC-44CF-B082-07DCCDFDE24C}" presName="root2" presStyleCnt="0"/>
      <dgm:spPr/>
    </dgm:pt>
    <dgm:pt modelId="{40AB739B-7733-43A9-A1A2-BDBAFB774272}" type="pres">
      <dgm:prSet presAssocID="{4E3FA0DC-C0EC-44CF-B082-07DCCDFDE24C}" presName="LevelTwoTextNode" presStyleLbl="node2" presStyleIdx="4" presStyleCnt="5">
        <dgm:presLayoutVars>
          <dgm:chPref val="3"/>
        </dgm:presLayoutVars>
      </dgm:prSet>
      <dgm:spPr/>
    </dgm:pt>
    <dgm:pt modelId="{91618939-648E-4B9C-B6C9-8EE8D24392DF}" type="pres">
      <dgm:prSet presAssocID="{4E3FA0DC-C0EC-44CF-B082-07DCCDFDE24C}" presName="level3hierChild" presStyleCnt="0"/>
      <dgm:spPr/>
    </dgm:pt>
    <dgm:pt modelId="{9BF3F5FB-9B3F-487E-8082-ADEB9C66C829}" type="pres">
      <dgm:prSet presAssocID="{920B1EF6-DA06-4CB7-911F-5672A9971DE5}" presName="conn2-1" presStyleLbl="parChTrans1D3" presStyleIdx="4" presStyleCnt="6"/>
      <dgm:spPr/>
    </dgm:pt>
    <dgm:pt modelId="{362EDAC9-3511-479C-8E2B-82141CB86E06}" type="pres">
      <dgm:prSet presAssocID="{920B1EF6-DA06-4CB7-911F-5672A9971DE5}" presName="connTx" presStyleLbl="parChTrans1D3" presStyleIdx="4" presStyleCnt="6"/>
      <dgm:spPr/>
    </dgm:pt>
    <dgm:pt modelId="{DD546A83-F0F6-4288-BBFF-695541761BEB}" type="pres">
      <dgm:prSet presAssocID="{835FA401-FCFB-4174-85DF-F80363DA37BF}" presName="root2" presStyleCnt="0"/>
      <dgm:spPr/>
    </dgm:pt>
    <dgm:pt modelId="{561590D3-F10A-4D9F-AE72-45744B29EE23}" type="pres">
      <dgm:prSet presAssocID="{835FA401-FCFB-4174-85DF-F80363DA37BF}" presName="LevelTwoTextNode" presStyleLbl="node3" presStyleIdx="4" presStyleCnt="6">
        <dgm:presLayoutVars>
          <dgm:chPref val="3"/>
        </dgm:presLayoutVars>
      </dgm:prSet>
      <dgm:spPr/>
    </dgm:pt>
    <dgm:pt modelId="{BC93F0DE-D68C-4173-A232-01DE61E5AEEB}" type="pres">
      <dgm:prSet presAssocID="{835FA401-FCFB-4174-85DF-F80363DA37BF}" presName="level3hierChild" presStyleCnt="0"/>
      <dgm:spPr/>
    </dgm:pt>
    <dgm:pt modelId="{7E981192-1760-4A9E-81F4-29A9392B7D89}" type="pres">
      <dgm:prSet presAssocID="{B43BC060-9F67-43E3-A2C3-45F3B30834B2}" presName="conn2-1" presStyleLbl="parChTrans1D4" presStyleIdx="2" presStyleCnt="5"/>
      <dgm:spPr/>
    </dgm:pt>
    <dgm:pt modelId="{281B476C-4021-4096-9585-58B9EC94D504}" type="pres">
      <dgm:prSet presAssocID="{B43BC060-9F67-43E3-A2C3-45F3B30834B2}" presName="connTx" presStyleLbl="parChTrans1D4" presStyleIdx="2" presStyleCnt="5"/>
      <dgm:spPr/>
    </dgm:pt>
    <dgm:pt modelId="{0161BAAD-50E4-46CB-8D33-E4040DE82FA0}" type="pres">
      <dgm:prSet presAssocID="{B0886DF6-5A85-4366-8738-12691669C839}" presName="root2" presStyleCnt="0"/>
      <dgm:spPr/>
    </dgm:pt>
    <dgm:pt modelId="{0B6F9564-944A-49FD-9981-0EB5160B88B4}" type="pres">
      <dgm:prSet presAssocID="{B0886DF6-5A85-4366-8738-12691669C839}" presName="LevelTwoTextNode" presStyleLbl="node4" presStyleIdx="2" presStyleCnt="5" custScaleX="100913">
        <dgm:presLayoutVars>
          <dgm:chPref val="3"/>
        </dgm:presLayoutVars>
      </dgm:prSet>
      <dgm:spPr/>
    </dgm:pt>
    <dgm:pt modelId="{0A8AE302-981D-4952-8931-0575A564AA0B}" type="pres">
      <dgm:prSet presAssocID="{B0886DF6-5A85-4366-8738-12691669C839}" presName="level3hierChild" presStyleCnt="0"/>
      <dgm:spPr/>
    </dgm:pt>
    <dgm:pt modelId="{C39FCFCD-3762-45E8-A579-A1A41A41B155}" type="pres">
      <dgm:prSet presAssocID="{E82183DE-092B-400D-A5B0-88BBF19A7BE0}" presName="conn2-1" presStyleLbl="parChTrans1D3" presStyleIdx="5" presStyleCnt="6"/>
      <dgm:spPr/>
    </dgm:pt>
    <dgm:pt modelId="{14C40968-9957-4FE1-90F6-BB395A7453ED}" type="pres">
      <dgm:prSet presAssocID="{E82183DE-092B-400D-A5B0-88BBF19A7BE0}" presName="connTx" presStyleLbl="parChTrans1D3" presStyleIdx="5" presStyleCnt="6"/>
      <dgm:spPr/>
    </dgm:pt>
    <dgm:pt modelId="{D268807C-1199-40D8-ADFB-2D8550FD98F1}" type="pres">
      <dgm:prSet presAssocID="{07F0602C-C685-437A-988B-AD430BD2FA62}" presName="root2" presStyleCnt="0"/>
      <dgm:spPr/>
    </dgm:pt>
    <dgm:pt modelId="{BA707FAA-BFBC-46FB-9F18-608075110D92}" type="pres">
      <dgm:prSet presAssocID="{07F0602C-C685-437A-988B-AD430BD2FA62}" presName="LevelTwoTextNode" presStyleLbl="node3" presStyleIdx="5" presStyleCnt="6">
        <dgm:presLayoutVars>
          <dgm:chPref val="3"/>
        </dgm:presLayoutVars>
      </dgm:prSet>
      <dgm:spPr/>
    </dgm:pt>
    <dgm:pt modelId="{1AA3EEE9-5A02-496D-85EC-420AECCC6821}" type="pres">
      <dgm:prSet presAssocID="{07F0602C-C685-437A-988B-AD430BD2FA62}" presName="level3hierChild" presStyleCnt="0"/>
      <dgm:spPr/>
    </dgm:pt>
    <dgm:pt modelId="{ADBEE69C-DB9C-467A-96A2-1FDD50CE8567}" type="pres">
      <dgm:prSet presAssocID="{39B11995-8332-40C9-B595-A4BD5D23A72C}" presName="conn2-1" presStyleLbl="parChTrans1D4" presStyleIdx="3" presStyleCnt="5"/>
      <dgm:spPr/>
    </dgm:pt>
    <dgm:pt modelId="{1ECA1C9D-5070-4C12-B4B7-BC4BF5554418}" type="pres">
      <dgm:prSet presAssocID="{39B11995-8332-40C9-B595-A4BD5D23A72C}" presName="connTx" presStyleLbl="parChTrans1D4" presStyleIdx="3" presStyleCnt="5"/>
      <dgm:spPr/>
    </dgm:pt>
    <dgm:pt modelId="{D9577E98-5EEC-4A4F-8EAB-1B5EB825D9FE}" type="pres">
      <dgm:prSet presAssocID="{BAE05A2D-ECA5-4E38-9756-AF273BE14700}" presName="root2" presStyleCnt="0"/>
      <dgm:spPr/>
    </dgm:pt>
    <dgm:pt modelId="{899D2BC5-A022-406D-9F77-B15C77729EDA}" type="pres">
      <dgm:prSet presAssocID="{BAE05A2D-ECA5-4E38-9756-AF273BE14700}" presName="LevelTwoTextNode" presStyleLbl="node4" presStyleIdx="3" presStyleCnt="5">
        <dgm:presLayoutVars>
          <dgm:chPref val="3"/>
        </dgm:presLayoutVars>
      </dgm:prSet>
      <dgm:spPr/>
    </dgm:pt>
    <dgm:pt modelId="{B0F73182-309B-484C-AB86-81D6C112B534}" type="pres">
      <dgm:prSet presAssocID="{BAE05A2D-ECA5-4E38-9756-AF273BE14700}" presName="level3hierChild" presStyleCnt="0"/>
      <dgm:spPr/>
    </dgm:pt>
    <dgm:pt modelId="{DDF3C05B-AFF6-420F-84F4-BCEB791B5C2E}" type="pres">
      <dgm:prSet presAssocID="{5DF60C53-4E4F-4B82-B786-B9C5B663746B}" presName="conn2-1" presStyleLbl="parChTrans1D4" presStyleIdx="4" presStyleCnt="5"/>
      <dgm:spPr/>
    </dgm:pt>
    <dgm:pt modelId="{3DCED3FF-44B3-4949-A0FB-A65905FE1A32}" type="pres">
      <dgm:prSet presAssocID="{5DF60C53-4E4F-4B82-B786-B9C5B663746B}" presName="connTx" presStyleLbl="parChTrans1D4" presStyleIdx="4" presStyleCnt="5"/>
      <dgm:spPr/>
    </dgm:pt>
    <dgm:pt modelId="{8CEA4503-8F80-485B-A59A-E5F450DCAEBC}" type="pres">
      <dgm:prSet presAssocID="{D76DDA62-3694-4D13-8114-2F500681D938}" presName="root2" presStyleCnt="0"/>
      <dgm:spPr/>
    </dgm:pt>
    <dgm:pt modelId="{9E6324B4-2A71-4466-8EF9-20D318E18813}" type="pres">
      <dgm:prSet presAssocID="{D76DDA62-3694-4D13-8114-2F500681D938}" presName="LevelTwoTextNode" presStyleLbl="node4" presStyleIdx="4" presStyleCnt="5">
        <dgm:presLayoutVars>
          <dgm:chPref val="3"/>
        </dgm:presLayoutVars>
      </dgm:prSet>
      <dgm:spPr/>
    </dgm:pt>
    <dgm:pt modelId="{AD984171-F615-4648-888C-40A9E3915F3A}" type="pres">
      <dgm:prSet presAssocID="{D76DDA62-3694-4D13-8114-2F500681D938}" presName="level3hierChild" presStyleCnt="0"/>
      <dgm:spPr/>
    </dgm:pt>
  </dgm:ptLst>
  <dgm:cxnLst>
    <dgm:cxn modelId="{9476D706-C98E-4B4D-8646-28BFE021C7A5}" type="presOf" srcId="{0312C5CF-95C9-4488-8655-AA519F1012CA}" destId="{CD2D1121-61A6-4D95-9C15-CCFA9FAFE24A}" srcOrd="1" destOrd="0" presId="urn:microsoft.com/office/officeart/2008/layout/HorizontalMultiLevelHierarchy"/>
    <dgm:cxn modelId="{6FA3CB07-8566-4CEA-BC8F-268093A3B939}" type="presOf" srcId="{D1E19263-7C89-424E-999B-9EAE22D8DB03}" destId="{B4C26767-BB08-47C1-B9A4-4271E8205888}" srcOrd="0" destOrd="0" presId="urn:microsoft.com/office/officeart/2008/layout/HorizontalMultiLevelHierarchy"/>
    <dgm:cxn modelId="{CCCC0308-E47C-42AE-BD16-B3246FA54B54}" type="presOf" srcId="{16A270E8-A822-48B8-8D05-BEB040C9FBFC}" destId="{3B375C52-6BEB-4108-9F95-ACD3A7F8FEC3}" srcOrd="1" destOrd="0" presId="urn:microsoft.com/office/officeart/2008/layout/HorizontalMultiLevelHierarchy"/>
    <dgm:cxn modelId="{34747C0C-D725-4297-AD02-B90E7928D57B}" type="presOf" srcId="{BAE05A2D-ECA5-4E38-9756-AF273BE14700}" destId="{899D2BC5-A022-406D-9F77-B15C77729EDA}" srcOrd="0" destOrd="0" presId="urn:microsoft.com/office/officeart/2008/layout/HorizontalMultiLevelHierarchy"/>
    <dgm:cxn modelId="{E9359B1D-FBAD-470B-A5EE-AC553C01ED27}" type="presOf" srcId="{20BD1E5F-4AA7-4967-8D97-428AC7F1BED5}" destId="{E125F7CA-1834-406C-AEAB-9E93CF34A3DF}" srcOrd="0" destOrd="0" presId="urn:microsoft.com/office/officeart/2008/layout/HorizontalMultiLevelHierarchy"/>
    <dgm:cxn modelId="{83BE7222-8E54-47E8-9EE9-1A560B04AA62}" type="presOf" srcId="{920B1EF6-DA06-4CB7-911F-5672A9971DE5}" destId="{362EDAC9-3511-479C-8E2B-82141CB86E06}" srcOrd="1" destOrd="0" presId="urn:microsoft.com/office/officeart/2008/layout/HorizontalMultiLevelHierarchy"/>
    <dgm:cxn modelId="{1735C823-750B-4F48-A57C-5564BBA1BA85}" type="presOf" srcId="{D76DDA62-3694-4D13-8114-2F500681D938}" destId="{9E6324B4-2A71-4466-8EF9-20D318E18813}" srcOrd="0" destOrd="0" presId="urn:microsoft.com/office/officeart/2008/layout/HorizontalMultiLevelHierarchy"/>
    <dgm:cxn modelId="{131B7D25-15CB-4C7B-82DD-C175D7C1D2CD}" type="presOf" srcId="{D82C287D-A9E1-4A3F-94C2-6DA0D0FD444A}" destId="{478CBA58-12E4-489F-A81F-8EAB5DE6015F}" srcOrd="0" destOrd="0" presId="urn:microsoft.com/office/officeart/2008/layout/HorizontalMultiLevelHierarchy"/>
    <dgm:cxn modelId="{EB83022F-A0F3-45B4-98AC-3E9A7043C933}" type="presOf" srcId="{3B1E0586-9097-42E3-9F31-B4F0917EE8B0}" destId="{504F8B63-728D-4F7E-A99C-28A14D5F3A21}" srcOrd="0" destOrd="0" presId="urn:microsoft.com/office/officeart/2008/layout/HorizontalMultiLevelHierarchy"/>
    <dgm:cxn modelId="{103CDE37-3096-4D9B-809E-F80FCBC352D6}" type="presOf" srcId="{901503F8-F5BD-4DE3-B2B5-C927320F278D}" destId="{1DB17B6A-16CB-46BA-BC55-157A74609CB2}" srcOrd="1" destOrd="0" presId="urn:microsoft.com/office/officeart/2008/layout/HorizontalMultiLevelHierarchy"/>
    <dgm:cxn modelId="{D3121239-4C49-4CCC-8017-8B73E01A50DA}" srcId="{4E3FA0DC-C0EC-44CF-B082-07DCCDFDE24C}" destId="{835FA401-FCFB-4174-85DF-F80363DA37BF}" srcOrd="0" destOrd="0" parTransId="{920B1EF6-DA06-4CB7-911F-5672A9971DE5}" sibTransId="{4EEC1596-1B9B-4D8F-B69C-02844C667277}"/>
    <dgm:cxn modelId="{16D2573A-DB5E-4A1F-BA18-4C3B16F7C1F0}" type="presOf" srcId="{B0886DF6-5A85-4366-8738-12691669C839}" destId="{0B6F9564-944A-49FD-9981-0EB5160B88B4}" srcOrd="0" destOrd="0" presId="urn:microsoft.com/office/officeart/2008/layout/HorizontalMultiLevelHierarchy"/>
    <dgm:cxn modelId="{A168ED3B-0192-4CE3-B4C8-E51D2573898D}" srcId="{1FF2F4FF-A13D-47BC-8995-EC11A7A6AC2A}" destId="{89623DC5-8E4F-4327-B68D-84310C3AD747}" srcOrd="0" destOrd="0" parTransId="{8C2E71AA-20FD-43F6-9616-B37435C9DC42}" sibTransId="{3BEB4C87-BBB3-4775-8EE9-5A725FCC0883}"/>
    <dgm:cxn modelId="{A372673D-9147-4364-AFE3-30B6AE6D9318}" srcId="{0B9A7882-56E6-4DA9-8C1E-0CCA0B8AA561}" destId="{20BD1E5F-4AA7-4967-8D97-428AC7F1BED5}" srcOrd="1" destOrd="0" parTransId="{16A270E8-A822-48B8-8D05-BEB040C9FBFC}" sibTransId="{5EEAA0C5-21EC-4A04-8E4A-51286D377631}"/>
    <dgm:cxn modelId="{FB9BB340-3D43-4315-9FCA-1EE966D98E6B}" srcId="{1FF2F4FF-A13D-47BC-8995-EC11A7A6AC2A}" destId="{4E3FA0DC-C0EC-44CF-B082-07DCCDFDE24C}" srcOrd="4" destOrd="0" parTransId="{06A72EB1-77C8-430D-B5B9-42D6312B3CC9}" sibTransId="{E5414816-9D6D-450B-913F-72B6A3F9AE5D}"/>
    <dgm:cxn modelId="{0A2D1843-E92E-4CB9-9561-2AF335E40A47}" srcId="{9039CA9E-34A2-4A56-906D-C0CE741FB719}" destId="{2EADA238-1044-4B78-A6D4-A05E5946EBF7}" srcOrd="0" destOrd="0" parTransId="{D82C287D-A9E1-4A3F-94C2-6DA0D0FD444A}" sibTransId="{525AF28E-E04E-4128-B7B1-50F11A0BD49D}"/>
    <dgm:cxn modelId="{DC8B5B43-A09D-4E31-9469-6981BD156E76}" type="presOf" srcId="{0B9A7882-56E6-4DA9-8C1E-0CCA0B8AA561}" destId="{6B928D4D-3A91-48E6-B94E-A15E2F4E392C}" srcOrd="0" destOrd="0" presId="urn:microsoft.com/office/officeart/2008/layout/HorizontalMultiLevelHierarchy"/>
    <dgm:cxn modelId="{ACF15464-E249-472D-ACAF-B4AEDD58BC5B}" type="presOf" srcId="{E82183DE-092B-400D-A5B0-88BBF19A7BE0}" destId="{C39FCFCD-3762-45E8-A579-A1A41A41B155}" srcOrd="0" destOrd="0" presId="urn:microsoft.com/office/officeart/2008/layout/HorizontalMultiLevelHierarchy"/>
    <dgm:cxn modelId="{CEFFDC64-FA3F-4A02-B0C3-E6B85B3430C2}" srcId="{B901D789-3B7D-4040-A384-EF046B411084}" destId="{3B1E0586-9097-42E3-9F31-B4F0917EE8B0}" srcOrd="0" destOrd="0" parTransId="{D1E19263-7C89-424E-999B-9EAE22D8DB03}" sibTransId="{99D40068-03D4-43FE-8480-256EADE4C45E}"/>
    <dgm:cxn modelId="{38A96F47-977A-45DF-9996-AAE27D41F771}" type="presOf" srcId="{26751E10-EB65-41C1-9ACA-7A619633034E}" destId="{B251A708-5FC1-47E1-A5F1-8549BB451F85}" srcOrd="1" destOrd="0" presId="urn:microsoft.com/office/officeart/2008/layout/HorizontalMultiLevelHierarchy"/>
    <dgm:cxn modelId="{320AB547-BEFB-4CD0-810E-9C61521D13EF}" type="presOf" srcId="{F5B6EDAE-69C0-4706-B0E6-9CD1A70BFD1B}" destId="{4474DDF1-1A0B-4902-A323-C26845675C84}" srcOrd="0" destOrd="0" presId="urn:microsoft.com/office/officeart/2008/layout/HorizontalMultiLevelHierarchy"/>
    <dgm:cxn modelId="{41D3EE49-C1AB-49CB-8F71-5F7AD5701C2D}" srcId="{1FF2F4FF-A13D-47BC-8995-EC11A7A6AC2A}" destId="{9039CA9E-34A2-4A56-906D-C0CE741FB719}" srcOrd="2" destOrd="0" parTransId="{E1E5E70C-A32A-421A-903A-1DF070EC65A4}" sibTransId="{90358074-5585-4E30-8387-1AE5A0696DC6}"/>
    <dgm:cxn modelId="{15EF7B6B-83C6-4D2E-BF6E-9EDD5038E150}" srcId="{835FA401-FCFB-4174-85DF-F80363DA37BF}" destId="{B0886DF6-5A85-4366-8738-12691669C839}" srcOrd="0" destOrd="0" parTransId="{B43BC060-9F67-43E3-A2C3-45F3B30834B2}" sibTransId="{1E933733-EC3E-4F82-906B-91D56E38DC8D}"/>
    <dgm:cxn modelId="{B7E0B16F-DF15-42EA-9B8E-F8BD80ABD375}" type="presOf" srcId="{E1E5E70C-A32A-421A-903A-1DF070EC65A4}" destId="{2296FC88-A06B-41F2-AD61-6F31EA6A259B}" srcOrd="0" destOrd="0" presId="urn:microsoft.com/office/officeart/2008/layout/HorizontalMultiLevelHierarchy"/>
    <dgm:cxn modelId="{1AAAC64F-DF06-4C9E-B9E0-EAB5DD7E85C6}" type="presOf" srcId="{FD0EE0AD-851E-44EF-A93F-61DC2870B28C}" destId="{E16AF8CC-FD65-4ADA-8D34-8CC6F5C57DBF}" srcOrd="0" destOrd="0" presId="urn:microsoft.com/office/officeart/2008/layout/HorizontalMultiLevelHierarchy"/>
    <dgm:cxn modelId="{3774DD4F-59E1-4EBB-B1E2-65C02126A5D0}" srcId="{1FF2F4FF-A13D-47BC-8995-EC11A7A6AC2A}" destId="{89F73900-8474-4C7F-9BC6-E5CB0FAA3E15}" srcOrd="1" destOrd="0" parTransId="{26751E10-EB65-41C1-9ACA-7A619633034E}" sibTransId="{A33587A2-C43D-4ABE-98AC-595D5EC69542}"/>
    <dgm:cxn modelId="{47F08852-A604-4D62-9544-F642E76FFAE3}" srcId="{89623DC5-8E4F-4327-B68D-84310C3AD747}" destId="{0B9A7882-56E6-4DA9-8C1E-0CCA0B8AA561}" srcOrd="0" destOrd="0" parTransId="{143C305F-0266-4080-B015-D05805933EE6}" sibTransId="{8C96F143-AE7F-43FF-96B0-F61CD26A09FD}"/>
    <dgm:cxn modelId="{595DC973-4C1B-4FED-A0A3-95266A4ACCC4}" srcId="{F5B6EDAE-69C0-4706-B0E6-9CD1A70BFD1B}" destId="{1FF2F4FF-A13D-47BC-8995-EC11A7A6AC2A}" srcOrd="0" destOrd="0" parTransId="{7F5ECB0F-853B-40E2-AD79-2F38F4363357}" sibTransId="{946A6499-8697-4D99-B7D8-818F5A8A87FB}"/>
    <dgm:cxn modelId="{6E0BEE76-3EC0-447D-B5AD-53320E9241C2}" type="presOf" srcId="{BD9C6662-3DF4-42C3-9391-8258FAA9F19D}" destId="{61E3342A-D7DE-4BB5-B16E-79CE30292A72}" srcOrd="0" destOrd="0" presId="urn:microsoft.com/office/officeart/2008/layout/HorizontalMultiLevelHierarchy"/>
    <dgm:cxn modelId="{306E1D5A-7E63-43E3-97F7-72E0702473E4}" type="presOf" srcId="{D82C287D-A9E1-4A3F-94C2-6DA0D0FD444A}" destId="{FCCCFE4D-AF55-4B0A-BF5E-D4EED1B7A63E}" srcOrd="1" destOrd="0" presId="urn:microsoft.com/office/officeart/2008/layout/HorizontalMultiLevelHierarchy"/>
    <dgm:cxn modelId="{713FB07C-0301-4978-A1B6-9196CF4A4C55}" type="presOf" srcId="{07F0602C-C685-437A-988B-AD430BD2FA62}" destId="{BA707FAA-BFBC-46FB-9F18-608075110D92}" srcOrd="0" destOrd="0" presId="urn:microsoft.com/office/officeart/2008/layout/HorizontalMultiLevelHierarchy"/>
    <dgm:cxn modelId="{C3447E7E-757F-46E0-84D8-E47C8E230A14}" srcId="{07F0602C-C685-437A-988B-AD430BD2FA62}" destId="{BAE05A2D-ECA5-4E38-9756-AF273BE14700}" srcOrd="0" destOrd="0" parTransId="{39B11995-8332-40C9-B595-A4BD5D23A72C}" sibTransId="{C89B3DBB-30FD-4DA3-8F61-28FE3EB11D9B}"/>
    <dgm:cxn modelId="{1A6B237F-38F9-4E7C-9931-1D300C4C5111}" type="presOf" srcId="{D1E19263-7C89-424E-999B-9EAE22D8DB03}" destId="{7CEA3AA0-2730-4AC4-BC53-B204DDB33CC3}" srcOrd="1" destOrd="0" presId="urn:microsoft.com/office/officeart/2008/layout/HorizontalMultiLevelHierarchy"/>
    <dgm:cxn modelId="{380A0280-4338-4CCD-BF99-30199DA816E8}" type="presOf" srcId="{06A72EB1-77C8-430D-B5B9-42D6312B3CC9}" destId="{4A7C8467-80FC-4FFF-B2CC-0B1DF7294ADB}" srcOrd="0" destOrd="0" presId="urn:microsoft.com/office/officeart/2008/layout/HorizontalMultiLevelHierarchy"/>
    <dgm:cxn modelId="{4DD63485-74C1-4951-B26B-62CDDFB04D47}" type="presOf" srcId="{16A270E8-A822-48B8-8D05-BEB040C9FBFC}" destId="{E2F70636-E98C-426F-AF53-499F3A75C4DA}" srcOrd="0" destOrd="0" presId="urn:microsoft.com/office/officeart/2008/layout/HorizontalMultiLevelHierarchy"/>
    <dgm:cxn modelId="{5585978B-18DC-496E-8CB6-7C3A2D65E7F8}" type="presOf" srcId="{E1E5E70C-A32A-421A-903A-1DF070EC65A4}" destId="{E7875195-9757-4BB1-983A-60B45831C28D}" srcOrd="1" destOrd="0" presId="urn:microsoft.com/office/officeart/2008/layout/HorizontalMultiLevelHierarchy"/>
    <dgm:cxn modelId="{FDBEF58D-8673-4A98-A2CB-01E2C16E8841}" srcId="{1FF2F4FF-A13D-47BC-8995-EC11A7A6AC2A}" destId="{B901D789-3B7D-4040-A384-EF046B411084}" srcOrd="3" destOrd="0" parTransId="{BD9C6662-3DF4-42C3-9391-8258FAA9F19D}" sibTransId="{C1CDB142-0480-4439-B163-3FFC507DBF89}"/>
    <dgm:cxn modelId="{3F825691-4DA9-45C7-80FF-FE82AFCE5F46}" type="presOf" srcId="{89F73900-8474-4C7F-9BC6-E5CB0FAA3E15}" destId="{3F81CC85-A98B-4CFE-876E-21847561CBE7}" srcOrd="0" destOrd="0" presId="urn:microsoft.com/office/officeart/2008/layout/HorizontalMultiLevelHierarchy"/>
    <dgm:cxn modelId="{67579091-6057-4965-A48A-9A978072C6B8}" type="presOf" srcId="{1FF2F4FF-A13D-47BC-8995-EC11A7A6AC2A}" destId="{278232F7-5F2E-40C4-8D72-AFBC50E1E7FE}" srcOrd="0" destOrd="0" presId="urn:microsoft.com/office/officeart/2008/layout/HorizontalMultiLevelHierarchy"/>
    <dgm:cxn modelId="{E7226299-F867-42A1-9B0B-432C3EC7EC27}" type="presOf" srcId="{835FA401-FCFB-4174-85DF-F80363DA37BF}" destId="{561590D3-F10A-4D9F-AE72-45744B29EE23}" srcOrd="0" destOrd="0" presId="urn:microsoft.com/office/officeart/2008/layout/HorizontalMultiLevelHierarchy"/>
    <dgm:cxn modelId="{7DD26F9B-4C24-4EAF-A1B2-5D07A22ECD0D}" type="presOf" srcId="{B43BC060-9F67-43E3-A2C3-45F3B30834B2}" destId="{7E981192-1760-4A9E-81F4-29A9392B7D89}" srcOrd="0" destOrd="0" presId="urn:microsoft.com/office/officeart/2008/layout/HorizontalMultiLevelHierarchy"/>
    <dgm:cxn modelId="{D0F771A9-78F3-4A30-9504-395B8FC8B291}" type="presOf" srcId="{89623DC5-8E4F-4327-B68D-84310C3AD747}" destId="{B6137DF7-9AC5-4B54-B374-71D1C91FC3CE}" srcOrd="0" destOrd="0" presId="urn:microsoft.com/office/officeart/2008/layout/HorizontalMultiLevelHierarchy"/>
    <dgm:cxn modelId="{8AA7BBA9-B9BE-4305-83B1-0EB3A3E6F3F4}" type="presOf" srcId="{4E3FA0DC-C0EC-44CF-B082-07DCCDFDE24C}" destId="{40AB739B-7733-43A9-A1A2-BDBAFB774272}" srcOrd="0" destOrd="0" presId="urn:microsoft.com/office/officeart/2008/layout/HorizontalMultiLevelHierarchy"/>
    <dgm:cxn modelId="{ABD2D3AB-E74B-44D2-A22B-F97C3690410E}" type="presOf" srcId="{39B11995-8332-40C9-B595-A4BD5D23A72C}" destId="{1ECA1C9D-5070-4C12-B4B7-BC4BF5554418}" srcOrd="1" destOrd="0" presId="urn:microsoft.com/office/officeart/2008/layout/HorizontalMultiLevelHierarchy"/>
    <dgm:cxn modelId="{0E6A0CAE-F588-4861-8B3B-2ECFC2AFA69A}" type="presOf" srcId="{BD9C6662-3DF4-42C3-9391-8258FAA9F19D}" destId="{80E78CCF-DECD-454E-AA37-4ADBB7BE53BE}" srcOrd="1" destOrd="0" presId="urn:microsoft.com/office/officeart/2008/layout/HorizontalMultiLevelHierarchy"/>
    <dgm:cxn modelId="{B4DC83B5-81F7-49CB-9A94-8B9596B59979}" type="presOf" srcId="{901503F8-F5BD-4DE3-B2B5-C927320F278D}" destId="{95645015-AB62-48EA-A236-A101298ACE07}" srcOrd="0" destOrd="0" presId="urn:microsoft.com/office/officeart/2008/layout/HorizontalMultiLevelHierarchy"/>
    <dgm:cxn modelId="{2BABF4B9-95A7-41F5-8C00-8E357D7DECB6}" type="presOf" srcId="{5DF60C53-4E4F-4B82-B786-B9C5B663746B}" destId="{DDF3C05B-AFF6-420F-84F4-BCEB791B5C2E}" srcOrd="0" destOrd="0" presId="urn:microsoft.com/office/officeart/2008/layout/HorizontalMultiLevelHierarchy"/>
    <dgm:cxn modelId="{7DD417BD-85A5-440F-89E1-B0EA913DC289}" type="presOf" srcId="{06A72EB1-77C8-430D-B5B9-42D6312B3CC9}" destId="{6BB5F389-0DBD-442A-B46A-AAEE95D31E45}" srcOrd="1" destOrd="0" presId="urn:microsoft.com/office/officeart/2008/layout/HorizontalMultiLevelHierarchy"/>
    <dgm:cxn modelId="{8D0C88C2-FFF1-4A46-B2BC-C4F72316F3B8}" type="presOf" srcId="{143C305F-0266-4080-B015-D05805933EE6}" destId="{C49C909C-5821-4B7C-A2BC-414538D7DFB6}" srcOrd="0" destOrd="0" presId="urn:microsoft.com/office/officeart/2008/layout/HorizontalMultiLevelHierarchy"/>
    <dgm:cxn modelId="{CCEFC3C2-154C-4D6A-A852-D97064F98C37}" srcId="{89F73900-8474-4C7F-9BC6-E5CB0FAA3E15}" destId="{503B1D2C-950E-4020-ABE7-CC42C7B11AC4}" srcOrd="0" destOrd="0" parTransId="{0312C5CF-95C9-4488-8655-AA519F1012CA}" sibTransId="{6ADB802C-5679-4686-909B-822D105E5237}"/>
    <dgm:cxn modelId="{94D093C5-1F7B-4064-AD3A-8067C05D305A}" type="presOf" srcId="{2EADA238-1044-4B78-A6D4-A05E5946EBF7}" destId="{FAEA053F-3EE0-4909-BA8D-768901407777}" srcOrd="0" destOrd="0" presId="urn:microsoft.com/office/officeart/2008/layout/HorizontalMultiLevelHierarchy"/>
    <dgm:cxn modelId="{D33D95C7-167A-4806-8BF9-CAD74B036599}" type="presOf" srcId="{8C2E71AA-20FD-43F6-9616-B37435C9DC42}" destId="{0A005130-9526-444D-9603-7BB820C03D2E}" srcOrd="0" destOrd="0" presId="urn:microsoft.com/office/officeart/2008/layout/HorizontalMultiLevelHierarchy"/>
    <dgm:cxn modelId="{84728ACA-D3C5-4BB0-8900-6A2B3F4A7A19}" type="presOf" srcId="{39B11995-8332-40C9-B595-A4BD5D23A72C}" destId="{ADBEE69C-DB9C-467A-96A2-1FDD50CE8567}" srcOrd="0" destOrd="0" presId="urn:microsoft.com/office/officeart/2008/layout/HorizontalMultiLevelHierarchy"/>
    <dgm:cxn modelId="{A7109ED0-02C4-47E8-BDE0-7B16BA5DF3E9}" type="presOf" srcId="{9039CA9E-34A2-4A56-906D-C0CE741FB719}" destId="{280DB1B3-6697-4C7D-BB8E-6E0DACDE43F2}" srcOrd="0" destOrd="0" presId="urn:microsoft.com/office/officeart/2008/layout/HorizontalMultiLevelHierarchy"/>
    <dgm:cxn modelId="{168A60D2-EA61-4532-8FF7-319A9518A209}" type="presOf" srcId="{26751E10-EB65-41C1-9ACA-7A619633034E}" destId="{47A8522E-3C8B-415F-BB6B-737993473368}" srcOrd="0" destOrd="0" presId="urn:microsoft.com/office/officeart/2008/layout/HorizontalMultiLevelHierarchy"/>
    <dgm:cxn modelId="{61AC7CD2-A1C2-4390-ABD4-20DD3C09F05F}" srcId="{4E3FA0DC-C0EC-44CF-B082-07DCCDFDE24C}" destId="{07F0602C-C685-437A-988B-AD430BD2FA62}" srcOrd="1" destOrd="0" parTransId="{E82183DE-092B-400D-A5B0-88BBF19A7BE0}" sibTransId="{502DF4DE-2D92-4AF4-BB48-2239D4F1DC33}"/>
    <dgm:cxn modelId="{F1F92BD6-4022-4A6B-9DE7-8C3BDB1597AF}" srcId="{0B9A7882-56E6-4DA9-8C1E-0CCA0B8AA561}" destId="{FD0EE0AD-851E-44EF-A93F-61DC2870B28C}" srcOrd="0" destOrd="0" parTransId="{901503F8-F5BD-4DE3-B2B5-C927320F278D}" sibTransId="{9AFD15F0-0B21-4763-B01D-06C244E7FD4D}"/>
    <dgm:cxn modelId="{D89B2AE2-B32C-43BE-A9EB-5883145EAE51}" type="presOf" srcId="{B901D789-3B7D-4040-A384-EF046B411084}" destId="{C63392AD-9978-4B7D-85A2-5B25AE36E4B3}" srcOrd="0" destOrd="0" presId="urn:microsoft.com/office/officeart/2008/layout/HorizontalMultiLevelHierarchy"/>
    <dgm:cxn modelId="{CB4413E5-0F96-4E8C-A374-EF3A275D17E6}" type="presOf" srcId="{5DF60C53-4E4F-4B82-B786-B9C5B663746B}" destId="{3DCED3FF-44B3-4949-A0FB-A65905FE1A32}" srcOrd="1" destOrd="0" presId="urn:microsoft.com/office/officeart/2008/layout/HorizontalMultiLevelHierarchy"/>
    <dgm:cxn modelId="{2BB1C7E9-D338-4D03-90AD-DCFF6EB4C438}" type="presOf" srcId="{503B1D2C-950E-4020-ABE7-CC42C7B11AC4}" destId="{C4EFEFE4-BD4F-440F-A1AE-E41BD9AAF472}" srcOrd="0" destOrd="0" presId="urn:microsoft.com/office/officeart/2008/layout/HorizontalMultiLevelHierarchy"/>
    <dgm:cxn modelId="{50673FEB-E23B-400C-B0F5-1E430832355B}" srcId="{07F0602C-C685-437A-988B-AD430BD2FA62}" destId="{D76DDA62-3694-4D13-8114-2F500681D938}" srcOrd="1" destOrd="0" parTransId="{5DF60C53-4E4F-4B82-B786-B9C5B663746B}" sibTransId="{21CE81E4-CDA5-45BA-816C-B9A69ED8133D}"/>
    <dgm:cxn modelId="{EF8160EE-B6DE-4D28-BA1B-58162B6FC3C0}" type="presOf" srcId="{E82183DE-092B-400D-A5B0-88BBF19A7BE0}" destId="{14C40968-9957-4FE1-90F6-BB395A7453ED}" srcOrd="1" destOrd="0" presId="urn:microsoft.com/office/officeart/2008/layout/HorizontalMultiLevelHierarchy"/>
    <dgm:cxn modelId="{7D5478F7-2B20-4F61-AB04-35B394AFB1DB}" type="presOf" srcId="{143C305F-0266-4080-B015-D05805933EE6}" destId="{010246D3-0CED-48C1-A0E1-B9BA33774EBF}" srcOrd="1" destOrd="0" presId="urn:microsoft.com/office/officeart/2008/layout/HorizontalMultiLevelHierarchy"/>
    <dgm:cxn modelId="{737393F9-F89D-4353-83BF-D4C93AAA7E34}" type="presOf" srcId="{920B1EF6-DA06-4CB7-911F-5672A9971DE5}" destId="{9BF3F5FB-9B3F-487E-8082-ADEB9C66C829}" srcOrd="0" destOrd="0" presId="urn:microsoft.com/office/officeart/2008/layout/HorizontalMultiLevelHierarchy"/>
    <dgm:cxn modelId="{18E7D5FB-8DF1-4258-8419-6A233BE875FB}" type="presOf" srcId="{0312C5CF-95C9-4488-8655-AA519F1012CA}" destId="{0B64B0B7-6CDD-474D-8D59-4257DFACEA6A}" srcOrd="0" destOrd="0" presId="urn:microsoft.com/office/officeart/2008/layout/HorizontalMultiLevelHierarchy"/>
    <dgm:cxn modelId="{6EA49BFE-A1A4-4081-B22A-AF9E5BC3927D}" type="presOf" srcId="{B43BC060-9F67-43E3-A2C3-45F3B30834B2}" destId="{281B476C-4021-4096-9585-58B9EC94D504}" srcOrd="1" destOrd="0" presId="urn:microsoft.com/office/officeart/2008/layout/HorizontalMultiLevelHierarchy"/>
    <dgm:cxn modelId="{C065C3FF-8EF9-4552-BC94-8984C8C21AE6}" type="presOf" srcId="{8C2E71AA-20FD-43F6-9616-B37435C9DC42}" destId="{11232D01-E030-40D3-B84F-521DA25AF0CA}" srcOrd="1" destOrd="0" presId="urn:microsoft.com/office/officeart/2008/layout/HorizontalMultiLevelHierarchy"/>
    <dgm:cxn modelId="{96DAB654-8336-4FE4-A9AF-88C758726D5E}" type="presParOf" srcId="{4474DDF1-1A0B-4902-A323-C26845675C84}" destId="{06968FB8-7253-47D0-B448-FF646CD05B91}" srcOrd="0" destOrd="0" presId="urn:microsoft.com/office/officeart/2008/layout/HorizontalMultiLevelHierarchy"/>
    <dgm:cxn modelId="{DBFFE48A-95BA-4603-B0A4-9DBDB7DED248}" type="presParOf" srcId="{06968FB8-7253-47D0-B448-FF646CD05B91}" destId="{278232F7-5F2E-40C4-8D72-AFBC50E1E7FE}" srcOrd="0" destOrd="0" presId="urn:microsoft.com/office/officeart/2008/layout/HorizontalMultiLevelHierarchy"/>
    <dgm:cxn modelId="{26BC7EF9-2741-4F99-A4A0-9893F27F8277}" type="presParOf" srcId="{06968FB8-7253-47D0-B448-FF646CD05B91}" destId="{D9127DFB-FC15-4B03-AC03-E45FA17882DC}" srcOrd="1" destOrd="0" presId="urn:microsoft.com/office/officeart/2008/layout/HorizontalMultiLevelHierarchy"/>
    <dgm:cxn modelId="{B09CCEF4-BC78-4912-A3BC-4AECA2CF0A74}" type="presParOf" srcId="{D9127DFB-FC15-4B03-AC03-E45FA17882DC}" destId="{0A005130-9526-444D-9603-7BB820C03D2E}" srcOrd="0" destOrd="0" presId="urn:microsoft.com/office/officeart/2008/layout/HorizontalMultiLevelHierarchy"/>
    <dgm:cxn modelId="{813A8137-861E-48FA-94FB-6E10B79D713D}" type="presParOf" srcId="{0A005130-9526-444D-9603-7BB820C03D2E}" destId="{11232D01-E030-40D3-B84F-521DA25AF0CA}" srcOrd="0" destOrd="0" presId="urn:microsoft.com/office/officeart/2008/layout/HorizontalMultiLevelHierarchy"/>
    <dgm:cxn modelId="{A378B21E-0A28-4445-891C-A04EB2C26AB8}" type="presParOf" srcId="{D9127DFB-FC15-4B03-AC03-E45FA17882DC}" destId="{0E119AE8-648A-44C6-9F7D-C0D2FE65E6FF}" srcOrd="1" destOrd="0" presId="urn:microsoft.com/office/officeart/2008/layout/HorizontalMultiLevelHierarchy"/>
    <dgm:cxn modelId="{BE1BFADF-2253-4B26-98E6-6FE42DA9E43F}" type="presParOf" srcId="{0E119AE8-648A-44C6-9F7D-C0D2FE65E6FF}" destId="{B6137DF7-9AC5-4B54-B374-71D1C91FC3CE}" srcOrd="0" destOrd="0" presId="urn:microsoft.com/office/officeart/2008/layout/HorizontalMultiLevelHierarchy"/>
    <dgm:cxn modelId="{E3158B63-E46D-4FBE-9CB1-3A517CA3FFA3}" type="presParOf" srcId="{0E119AE8-648A-44C6-9F7D-C0D2FE65E6FF}" destId="{52C63766-B34C-4DDC-8000-495FA35C73CD}" srcOrd="1" destOrd="0" presId="urn:microsoft.com/office/officeart/2008/layout/HorizontalMultiLevelHierarchy"/>
    <dgm:cxn modelId="{672D04B2-54A8-4B80-96B0-78B4FD8AF0C2}" type="presParOf" srcId="{52C63766-B34C-4DDC-8000-495FA35C73CD}" destId="{C49C909C-5821-4B7C-A2BC-414538D7DFB6}" srcOrd="0" destOrd="0" presId="urn:microsoft.com/office/officeart/2008/layout/HorizontalMultiLevelHierarchy"/>
    <dgm:cxn modelId="{20C2293C-D23A-4D17-8056-E38BF66186C2}" type="presParOf" srcId="{C49C909C-5821-4B7C-A2BC-414538D7DFB6}" destId="{010246D3-0CED-48C1-A0E1-B9BA33774EBF}" srcOrd="0" destOrd="0" presId="urn:microsoft.com/office/officeart/2008/layout/HorizontalMultiLevelHierarchy"/>
    <dgm:cxn modelId="{E047E62A-932D-4181-961F-3EA7FD8E5F9C}" type="presParOf" srcId="{52C63766-B34C-4DDC-8000-495FA35C73CD}" destId="{47632393-6DB1-4DCE-80B0-4BEBDEE7A9BB}" srcOrd="1" destOrd="0" presId="urn:microsoft.com/office/officeart/2008/layout/HorizontalMultiLevelHierarchy"/>
    <dgm:cxn modelId="{320821A6-E365-4AAA-87C4-AF83ED4A7378}" type="presParOf" srcId="{47632393-6DB1-4DCE-80B0-4BEBDEE7A9BB}" destId="{6B928D4D-3A91-48E6-B94E-A15E2F4E392C}" srcOrd="0" destOrd="0" presId="urn:microsoft.com/office/officeart/2008/layout/HorizontalMultiLevelHierarchy"/>
    <dgm:cxn modelId="{8BD9BBF9-C7D4-4E8D-A914-DB177C490F37}" type="presParOf" srcId="{47632393-6DB1-4DCE-80B0-4BEBDEE7A9BB}" destId="{0BAE2235-BE35-4E3A-8A51-0134F16062EC}" srcOrd="1" destOrd="0" presId="urn:microsoft.com/office/officeart/2008/layout/HorizontalMultiLevelHierarchy"/>
    <dgm:cxn modelId="{7BA64FC2-5EBC-4C92-9139-A4B04E028288}" type="presParOf" srcId="{0BAE2235-BE35-4E3A-8A51-0134F16062EC}" destId="{95645015-AB62-48EA-A236-A101298ACE07}" srcOrd="0" destOrd="0" presId="urn:microsoft.com/office/officeart/2008/layout/HorizontalMultiLevelHierarchy"/>
    <dgm:cxn modelId="{AEACD74F-DEA8-4824-BE1D-5CC56FB9099A}" type="presParOf" srcId="{95645015-AB62-48EA-A236-A101298ACE07}" destId="{1DB17B6A-16CB-46BA-BC55-157A74609CB2}" srcOrd="0" destOrd="0" presId="urn:microsoft.com/office/officeart/2008/layout/HorizontalMultiLevelHierarchy"/>
    <dgm:cxn modelId="{9D85676C-C909-4C0F-ADA3-74B7A3909262}" type="presParOf" srcId="{0BAE2235-BE35-4E3A-8A51-0134F16062EC}" destId="{B8DF7B3B-5AA9-4F80-9B16-CCB27D5A1E36}" srcOrd="1" destOrd="0" presId="urn:microsoft.com/office/officeart/2008/layout/HorizontalMultiLevelHierarchy"/>
    <dgm:cxn modelId="{96CE881F-A699-4861-A56E-C34C12A58968}" type="presParOf" srcId="{B8DF7B3B-5AA9-4F80-9B16-CCB27D5A1E36}" destId="{E16AF8CC-FD65-4ADA-8D34-8CC6F5C57DBF}" srcOrd="0" destOrd="0" presId="urn:microsoft.com/office/officeart/2008/layout/HorizontalMultiLevelHierarchy"/>
    <dgm:cxn modelId="{3C5814CF-FFD6-45BC-986F-8CF12488C6A7}" type="presParOf" srcId="{B8DF7B3B-5AA9-4F80-9B16-CCB27D5A1E36}" destId="{49E44925-4A8B-4C5B-AA87-B170FF41823C}" srcOrd="1" destOrd="0" presId="urn:microsoft.com/office/officeart/2008/layout/HorizontalMultiLevelHierarchy"/>
    <dgm:cxn modelId="{636DEEF6-6269-4617-B5A1-74EA818C4BE7}" type="presParOf" srcId="{0BAE2235-BE35-4E3A-8A51-0134F16062EC}" destId="{E2F70636-E98C-426F-AF53-499F3A75C4DA}" srcOrd="2" destOrd="0" presId="urn:microsoft.com/office/officeart/2008/layout/HorizontalMultiLevelHierarchy"/>
    <dgm:cxn modelId="{562091B1-24E6-4F2F-BD7D-B42DF37BDEFF}" type="presParOf" srcId="{E2F70636-E98C-426F-AF53-499F3A75C4DA}" destId="{3B375C52-6BEB-4108-9F95-ACD3A7F8FEC3}" srcOrd="0" destOrd="0" presId="urn:microsoft.com/office/officeart/2008/layout/HorizontalMultiLevelHierarchy"/>
    <dgm:cxn modelId="{FF4C826B-54A5-4AEB-9902-B08EE6B34BFF}" type="presParOf" srcId="{0BAE2235-BE35-4E3A-8A51-0134F16062EC}" destId="{7A735091-1D44-4F7C-8ACC-0E8C5DEDB731}" srcOrd="3" destOrd="0" presId="urn:microsoft.com/office/officeart/2008/layout/HorizontalMultiLevelHierarchy"/>
    <dgm:cxn modelId="{6C783D80-2BF6-4E73-8298-A5385BEA4A27}" type="presParOf" srcId="{7A735091-1D44-4F7C-8ACC-0E8C5DEDB731}" destId="{E125F7CA-1834-406C-AEAB-9E93CF34A3DF}" srcOrd="0" destOrd="0" presId="urn:microsoft.com/office/officeart/2008/layout/HorizontalMultiLevelHierarchy"/>
    <dgm:cxn modelId="{E4860873-95A7-45EC-AD5F-88F0CFCEA6B1}" type="presParOf" srcId="{7A735091-1D44-4F7C-8ACC-0E8C5DEDB731}" destId="{AC4F4274-EDBE-42FF-8717-267D47C4CF1C}" srcOrd="1" destOrd="0" presId="urn:microsoft.com/office/officeart/2008/layout/HorizontalMultiLevelHierarchy"/>
    <dgm:cxn modelId="{A91B2EE2-2584-439D-A56A-99F79BEEBCB0}" type="presParOf" srcId="{D9127DFB-FC15-4B03-AC03-E45FA17882DC}" destId="{47A8522E-3C8B-415F-BB6B-737993473368}" srcOrd="2" destOrd="0" presId="urn:microsoft.com/office/officeart/2008/layout/HorizontalMultiLevelHierarchy"/>
    <dgm:cxn modelId="{2EECCABE-1B0D-4D1E-9400-432F68E37A81}" type="presParOf" srcId="{47A8522E-3C8B-415F-BB6B-737993473368}" destId="{B251A708-5FC1-47E1-A5F1-8549BB451F85}" srcOrd="0" destOrd="0" presId="urn:microsoft.com/office/officeart/2008/layout/HorizontalMultiLevelHierarchy"/>
    <dgm:cxn modelId="{248146AE-8D83-46C2-9C6A-ED2B616B16C5}" type="presParOf" srcId="{D9127DFB-FC15-4B03-AC03-E45FA17882DC}" destId="{9E4243B3-3188-4430-A4F4-1A08E7F03A08}" srcOrd="3" destOrd="0" presId="urn:microsoft.com/office/officeart/2008/layout/HorizontalMultiLevelHierarchy"/>
    <dgm:cxn modelId="{EE7D72CD-1B40-4E1B-BAA5-D5A9F8FD12B2}" type="presParOf" srcId="{9E4243B3-3188-4430-A4F4-1A08E7F03A08}" destId="{3F81CC85-A98B-4CFE-876E-21847561CBE7}" srcOrd="0" destOrd="0" presId="urn:microsoft.com/office/officeart/2008/layout/HorizontalMultiLevelHierarchy"/>
    <dgm:cxn modelId="{DF491B09-A306-4457-9F47-AF4FDD33D1B4}" type="presParOf" srcId="{9E4243B3-3188-4430-A4F4-1A08E7F03A08}" destId="{5E761360-A8FC-45BE-ACDD-C04D69914C5C}" srcOrd="1" destOrd="0" presId="urn:microsoft.com/office/officeart/2008/layout/HorizontalMultiLevelHierarchy"/>
    <dgm:cxn modelId="{65E48CF1-981F-40C4-8DAA-3A99C7BDC3B3}" type="presParOf" srcId="{5E761360-A8FC-45BE-ACDD-C04D69914C5C}" destId="{0B64B0B7-6CDD-474D-8D59-4257DFACEA6A}" srcOrd="0" destOrd="0" presId="urn:microsoft.com/office/officeart/2008/layout/HorizontalMultiLevelHierarchy"/>
    <dgm:cxn modelId="{1C0AB230-67D5-4471-9D47-4FBD171E61AE}" type="presParOf" srcId="{0B64B0B7-6CDD-474D-8D59-4257DFACEA6A}" destId="{CD2D1121-61A6-4D95-9C15-CCFA9FAFE24A}" srcOrd="0" destOrd="0" presId="urn:microsoft.com/office/officeart/2008/layout/HorizontalMultiLevelHierarchy"/>
    <dgm:cxn modelId="{DF5BD169-4B4F-47B2-B9C0-FAD594AA1562}" type="presParOf" srcId="{5E761360-A8FC-45BE-ACDD-C04D69914C5C}" destId="{3C56D84B-1C7B-4D35-AAD4-55A625A42135}" srcOrd="1" destOrd="0" presId="urn:microsoft.com/office/officeart/2008/layout/HorizontalMultiLevelHierarchy"/>
    <dgm:cxn modelId="{53CB052A-46B2-422B-ADC0-C4FD06FC898A}" type="presParOf" srcId="{3C56D84B-1C7B-4D35-AAD4-55A625A42135}" destId="{C4EFEFE4-BD4F-440F-A1AE-E41BD9AAF472}" srcOrd="0" destOrd="0" presId="urn:microsoft.com/office/officeart/2008/layout/HorizontalMultiLevelHierarchy"/>
    <dgm:cxn modelId="{BC0E7927-86E0-4C72-BD84-F423E81C393E}" type="presParOf" srcId="{3C56D84B-1C7B-4D35-AAD4-55A625A42135}" destId="{0295A1E5-F269-416C-A32E-B588E92D33B5}" srcOrd="1" destOrd="0" presId="urn:microsoft.com/office/officeart/2008/layout/HorizontalMultiLevelHierarchy"/>
    <dgm:cxn modelId="{2FDACEE0-E5A9-4931-B398-E389EC45F33A}" type="presParOf" srcId="{D9127DFB-FC15-4B03-AC03-E45FA17882DC}" destId="{2296FC88-A06B-41F2-AD61-6F31EA6A259B}" srcOrd="4" destOrd="0" presId="urn:microsoft.com/office/officeart/2008/layout/HorizontalMultiLevelHierarchy"/>
    <dgm:cxn modelId="{1745A766-CBB9-48C7-8CF1-1F4F48CD9159}" type="presParOf" srcId="{2296FC88-A06B-41F2-AD61-6F31EA6A259B}" destId="{E7875195-9757-4BB1-983A-60B45831C28D}" srcOrd="0" destOrd="0" presId="urn:microsoft.com/office/officeart/2008/layout/HorizontalMultiLevelHierarchy"/>
    <dgm:cxn modelId="{F5337751-9F25-4556-9E7A-EBB46409F32A}" type="presParOf" srcId="{D9127DFB-FC15-4B03-AC03-E45FA17882DC}" destId="{21FAB3E6-F16B-4FE5-B161-65F63724452C}" srcOrd="5" destOrd="0" presId="urn:microsoft.com/office/officeart/2008/layout/HorizontalMultiLevelHierarchy"/>
    <dgm:cxn modelId="{AE864D69-3EF2-4696-8F67-245690B8A489}" type="presParOf" srcId="{21FAB3E6-F16B-4FE5-B161-65F63724452C}" destId="{280DB1B3-6697-4C7D-BB8E-6E0DACDE43F2}" srcOrd="0" destOrd="0" presId="urn:microsoft.com/office/officeart/2008/layout/HorizontalMultiLevelHierarchy"/>
    <dgm:cxn modelId="{9E5CD074-BC23-4748-9344-78C18761CBFB}" type="presParOf" srcId="{21FAB3E6-F16B-4FE5-B161-65F63724452C}" destId="{320D5F31-09F4-41A0-9D1F-D562A3D3B142}" srcOrd="1" destOrd="0" presId="urn:microsoft.com/office/officeart/2008/layout/HorizontalMultiLevelHierarchy"/>
    <dgm:cxn modelId="{D01A0B2C-8BC6-4E51-9C5E-646A83CE8157}" type="presParOf" srcId="{320D5F31-09F4-41A0-9D1F-D562A3D3B142}" destId="{478CBA58-12E4-489F-A81F-8EAB5DE6015F}" srcOrd="0" destOrd="0" presId="urn:microsoft.com/office/officeart/2008/layout/HorizontalMultiLevelHierarchy"/>
    <dgm:cxn modelId="{DF1574A8-C29B-4825-96A3-FEF5E48CD5E2}" type="presParOf" srcId="{478CBA58-12E4-489F-A81F-8EAB5DE6015F}" destId="{FCCCFE4D-AF55-4B0A-BF5E-D4EED1B7A63E}" srcOrd="0" destOrd="0" presId="urn:microsoft.com/office/officeart/2008/layout/HorizontalMultiLevelHierarchy"/>
    <dgm:cxn modelId="{8E341C7F-E85B-4E57-BB34-CE8E4082B3C6}" type="presParOf" srcId="{320D5F31-09F4-41A0-9D1F-D562A3D3B142}" destId="{BA014C0D-D6AA-44E6-BD5E-B0523B94B895}" srcOrd="1" destOrd="0" presId="urn:microsoft.com/office/officeart/2008/layout/HorizontalMultiLevelHierarchy"/>
    <dgm:cxn modelId="{26084244-4437-489E-8748-84EC0309DB75}" type="presParOf" srcId="{BA014C0D-D6AA-44E6-BD5E-B0523B94B895}" destId="{FAEA053F-3EE0-4909-BA8D-768901407777}" srcOrd="0" destOrd="0" presId="urn:microsoft.com/office/officeart/2008/layout/HorizontalMultiLevelHierarchy"/>
    <dgm:cxn modelId="{1A8EB69B-C931-4B8E-A22C-EB7A1ACD2D8C}" type="presParOf" srcId="{BA014C0D-D6AA-44E6-BD5E-B0523B94B895}" destId="{544D678A-8991-49F2-A7BC-DB132543C9C8}" srcOrd="1" destOrd="0" presId="urn:microsoft.com/office/officeart/2008/layout/HorizontalMultiLevelHierarchy"/>
    <dgm:cxn modelId="{30B92423-8548-4B1D-8BBC-7FB67B46EF69}" type="presParOf" srcId="{D9127DFB-FC15-4B03-AC03-E45FA17882DC}" destId="{61E3342A-D7DE-4BB5-B16E-79CE30292A72}" srcOrd="6" destOrd="0" presId="urn:microsoft.com/office/officeart/2008/layout/HorizontalMultiLevelHierarchy"/>
    <dgm:cxn modelId="{FC0B9D04-AE9A-4862-92FA-09F2E53E8F9F}" type="presParOf" srcId="{61E3342A-D7DE-4BB5-B16E-79CE30292A72}" destId="{80E78CCF-DECD-454E-AA37-4ADBB7BE53BE}" srcOrd="0" destOrd="0" presId="urn:microsoft.com/office/officeart/2008/layout/HorizontalMultiLevelHierarchy"/>
    <dgm:cxn modelId="{9D7B1F04-62E2-47E4-AEA5-9A34A078E9E7}" type="presParOf" srcId="{D9127DFB-FC15-4B03-AC03-E45FA17882DC}" destId="{4B82C122-2DF2-4C33-84C2-F46F2CFE157E}" srcOrd="7" destOrd="0" presId="urn:microsoft.com/office/officeart/2008/layout/HorizontalMultiLevelHierarchy"/>
    <dgm:cxn modelId="{4165C46A-1FE1-4487-B192-D905AF0F1E7B}" type="presParOf" srcId="{4B82C122-2DF2-4C33-84C2-F46F2CFE157E}" destId="{C63392AD-9978-4B7D-85A2-5B25AE36E4B3}" srcOrd="0" destOrd="0" presId="urn:microsoft.com/office/officeart/2008/layout/HorizontalMultiLevelHierarchy"/>
    <dgm:cxn modelId="{5C529754-5B7B-48AA-8BEF-481E6CE5CF34}" type="presParOf" srcId="{4B82C122-2DF2-4C33-84C2-F46F2CFE157E}" destId="{07216E30-1DF3-453D-BABE-987176CA5890}" srcOrd="1" destOrd="0" presId="urn:microsoft.com/office/officeart/2008/layout/HorizontalMultiLevelHierarchy"/>
    <dgm:cxn modelId="{B4AC5677-5D9E-4FDF-9F6C-5712E7861726}" type="presParOf" srcId="{07216E30-1DF3-453D-BABE-987176CA5890}" destId="{B4C26767-BB08-47C1-B9A4-4271E8205888}" srcOrd="0" destOrd="0" presId="urn:microsoft.com/office/officeart/2008/layout/HorizontalMultiLevelHierarchy"/>
    <dgm:cxn modelId="{A2AC09BE-E0A3-43A0-A2D4-757A26F082D9}" type="presParOf" srcId="{B4C26767-BB08-47C1-B9A4-4271E8205888}" destId="{7CEA3AA0-2730-4AC4-BC53-B204DDB33CC3}" srcOrd="0" destOrd="0" presId="urn:microsoft.com/office/officeart/2008/layout/HorizontalMultiLevelHierarchy"/>
    <dgm:cxn modelId="{6424DED9-FF45-42C5-9970-546DE6547B1D}" type="presParOf" srcId="{07216E30-1DF3-453D-BABE-987176CA5890}" destId="{193AF19F-E948-45E7-99FB-ED33CAED3B3A}" srcOrd="1" destOrd="0" presId="urn:microsoft.com/office/officeart/2008/layout/HorizontalMultiLevelHierarchy"/>
    <dgm:cxn modelId="{1010B5C0-A01C-401A-8FA2-CD2183D7C083}" type="presParOf" srcId="{193AF19F-E948-45E7-99FB-ED33CAED3B3A}" destId="{504F8B63-728D-4F7E-A99C-28A14D5F3A21}" srcOrd="0" destOrd="0" presId="urn:microsoft.com/office/officeart/2008/layout/HorizontalMultiLevelHierarchy"/>
    <dgm:cxn modelId="{30E562CA-F783-4CE1-AFA7-4130CD224EF0}" type="presParOf" srcId="{193AF19F-E948-45E7-99FB-ED33CAED3B3A}" destId="{48641684-25DB-4355-B999-E30E30670508}" srcOrd="1" destOrd="0" presId="urn:microsoft.com/office/officeart/2008/layout/HorizontalMultiLevelHierarchy"/>
    <dgm:cxn modelId="{4C9601A8-2B96-4189-A06E-FF79BAB95332}" type="presParOf" srcId="{D9127DFB-FC15-4B03-AC03-E45FA17882DC}" destId="{4A7C8467-80FC-4FFF-B2CC-0B1DF7294ADB}" srcOrd="8" destOrd="0" presId="urn:microsoft.com/office/officeart/2008/layout/HorizontalMultiLevelHierarchy"/>
    <dgm:cxn modelId="{655B88EB-F884-413A-9F49-E4FC7CD1C8CD}" type="presParOf" srcId="{4A7C8467-80FC-4FFF-B2CC-0B1DF7294ADB}" destId="{6BB5F389-0DBD-442A-B46A-AAEE95D31E45}" srcOrd="0" destOrd="0" presId="urn:microsoft.com/office/officeart/2008/layout/HorizontalMultiLevelHierarchy"/>
    <dgm:cxn modelId="{39994CAB-B74E-4548-BF61-AEC856EAFC51}" type="presParOf" srcId="{D9127DFB-FC15-4B03-AC03-E45FA17882DC}" destId="{39746E9E-AE7F-4CAB-87D8-DDCA6489F13C}" srcOrd="9" destOrd="0" presId="urn:microsoft.com/office/officeart/2008/layout/HorizontalMultiLevelHierarchy"/>
    <dgm:cxn modelId="{AB3C1C60-7ED8-4219-92D5-2CBF65CA0B86}" type="presParOf" srcId="{39746E9E-AE7F-4CAB-87D8-DDCA6489F13C}" destId="{40AB739B-7733-43A9-A1A2-BDBAFB774272}" srcOrd="0" destOrd="0" presId="urn:microsoft.com/office/officeart/2008/layout/HorizontalMultiLevelHierarchy"/>
    <dgm:cxn modelId="{16342EF5-F1E5-4A76-8EE9-493E4F36DC3C}" type="presParOf" srcId="{39746E9E-AE7F-4CAB-87D8-DDCA6489F13C}" destId="{91618939-648E-4B9C-B6C9-8EE8D24392DF}" srcOrd="1" destOrd="0" presId="urn:microsoft.com/office/officeart/2008/layout/HorizontalMultiLevelHierarchy"/>
    <dgm:cxn modelId="{B2F2174D-25A5-4FFF-BBE7-27BB48452D55}" type="presParOf" srcId="{91618939-648E-4B9C-B6C9-8EE8D24392DF}" destId="{9BF3F5FB-9B3F-487E-8082-ADEB9C66C829}" srcOrd="0" destOrd="0" presId="urn:microsoft.com/office/officeart/2008/layout/HorizontalMultiLevelHierarchy"/>
    <dgm:cxn modelId="{B9A39805-51C1-42F8-A1BD-4B95D025AED4}" type="presParOf" srcId="{9BF3F5FB-9B3F-487E-8082-ADEB9C66C829}" destId="{362EDAC9-3511-479C-8E2B-82141CB86E06}" srcOrd="0" destOrd="0" presId="urn:microsoft.com/office/officeart/2008/layout/HorizontalMultiLevelHierarchy"/>
    <dgm:cxn modelId="{9E842021-10A6-428C-87D1-324DB347A099}" type="presParOf" srcId="{91618939-648E-4B9C-B6C9-8EE8D24392DF}" destId="{DD546A83-F0F6-4288-BBFF-695541761BEB}" srcOrd="1" destOrd="0" presId="urn:microsoft.com/office/officeart/2008/layout/HorizontalMultiLevelHierarchy"/>
    <dgm:cxn modelId="{A7BF2181-D4B8-41E7-B9AE-4F8B8D0BE14E}" type="presParOf" srcId="{DD546A83-F0F6-4288-BBFF-695541761BEB}" destId="{561590D3-F10A-4D9F-AE72-45744B29EE23}" srcOrd="0" destOrd="0" presId="urn:microsoft.com/office/officeart/2008/layout/HorizontalMultiLevelHierarchy"/>
    <dgm:cxn modelId="{A6B1CD80-A7A7-4DA1-BBB1-C14AA6564CE7}" type="presParOf" srcId="{DD546A83-F0F6-4288-BBFF-695541761BEB}" destId="{BC93F0DE-D68C-4173-A232-01DE61E5AEEB}" srcOrd="1" destOrd="0" presId="urn:microsoft.com/office/officeart/2008/layout/HorizontalMultiLevelHierarchy"/>
    <dgm:cxn modelId="{F42CA03D-0C8C-4A98-BD22-C238DEDABCF9}" type="presParOf" srcId="{BC93F0DE-D68C-4173-A232-01DE61E5AEEB}" destId="{7E981192-1760-4A9E-81F4-29A9392B7D89}" srcOrd="0" destOrd="0" presId="urn:microsoft.com/office/officeart/2008/layout/HorizontalMultiLevelHierarchy"/>
    <dgm:cxn modelId="{D7697802-B0A5-4275-8898-6871A1CB0175}" type="presParOf" srcId="{7E981192-1760-4A9E-81F4-29A9392B7D89}" destId="{281B476C-4021-4096-9585-58B9EC94D504}" srcOrd="0" destOrd="0" presId="urn:microsoft.com/office/officeart/2008/layout/HorizontalMultiLevelHierarchy"/>
    <dgm:cxn modelId="{CC579E79-8E63-4B53-8684-70FBC48292EA}" type="presParOf" srcId="{BC93F0DE-D68C-4173-A232-01DE61E5AEEB}" destId="{0161BAAD-50E4-46CB-8D33-E4040DE82FA0}" srcOrd="1" destOrd="0" presId="urn:microsoft.com/office/officeart/2008/layout/HorizontalMultiLevelHierarchy"/>
    <dgm:cxn modelId="{B434AF75-F562-405F-B857-33F9432067E3}" type="presParOf" srcId="{0161BAAD-50E4-46CB-8D33-E4040DE82FA0}" destId="{0B6F9564-944A-49FD-9981-0EB5160B88B4}" srcOrd="0" destOrd="0" presId="urn:microsoft.com/office/officeart/2008/layout/HorizontalMultiLevelHierarchy"/>
    <dgm:cxn modelId="{A64012BD-1D8B-4662-BCF7-78AB1B12D975}" type="presParOf" srcId="{0161BAAD-50E4-46CB-8D33-E4040DE82FA0}" destId="{0A8AE302-981D-4952-8931-0575A564AA0B}" srcOrd="1" destOrd="0" presId="urn:microsoft.com/office/officeart/2008/layout/HorizontalMultiLevelHierarchy"/>
    <dgm:cxn modelId="{6923B570-066D-41E7-AB57-7623E8F1D604}" type="presParOf" srcId="{91618939-648E-4B9C-B6C9-8EE8D24392DF}" destId="{C39FCFCD-3762-45E8-A579-A1A41A41B155}" srcOrd="2" destOrd="0" presId="urn:microsoft.com/office/officeart/2008/layout/HorizontalMultiLevelHierarchy"/>
    <dgm:cxn modelId="{18F7A246-49FB-4195-92B6-3E4FA1A9AAC2}" type="presParOf" srcId="{C39FCFCD-3762-45E8-A579-A1A41A41B155}" destId="{14C40968-9957-4FE1-90F6-BB395A7453ED}" srcOrd="0" destOrd="0" presId="urn:microsoft.com/office/officeart/2008/layout/HorizontalMultiLevelHierarchy"/>
    <dgm:cxn modelId="{1640FBF1-08FE-491A-860E-4D39F6210540}" type="presParOf" srcId="{91618939-648E-4B9C-B6C9-8EE8D24392DF}" destId="{D268807C-1199-40D8-ADFB-2D8550FD98F1}" srcOrd="3" destOrd="0" presId="urn:microsoft.com/office/officeart/2008/layout/HorizontalMultiLevelHierarchy"/>
    <dgm:cxn modelId="{FE62313F-376F-4424-941A-C1E1F026B5AC}" type="presParOf" srcId="{D268807C-1199-40D8-ADFB-2D8550FD98F1}" destId="{BA707FAA-BFBC-46FB-9F18-608075110D92}" srcOrd="0" destOrd="0" presId="urn:microsoft.com/office/officeart/2008/layout/HorizontalMultiLevelHierarchy"/>
    <dgm:cxn modelId="{D621C385-56AC-4406-A5D1-B50A7BF06F0D}" type="presParOf" srcId="{D268807C-1199-40D8-ADFB-2D8550FD98F1}" destId="{1AA3EEE9-5A02-496D-85EC-420AECCC6821}" srcOrd="1" destOrd="0" presId="urn:microsoft.com/office/officeart/2008/layout/HorizontalMultiLevelHierarchy"/>
    <dgm:cxn modelId="{6B558DF9-946B-4455-AB71-01E4382C8906}" type="presParOf" srcId="{1AA3EEE9-5A02-496D-85EC-420AECCC6821}" destId="{ADBEE69C-DB9C-467A-96A2-1FDD50CE8567}" srcOrd="0" destOrd="0" presId="urn:microsoft.com/office/officeart/2008/layout/HorizontalMultiLevelHierarchy"/>
    <dgm:cxn modelId="{EDF14157-FA55-44E9-BB15-F8DEE62A9115}" type="presParOf" srcId="{ADBEE69C-DB9C-467A-96A2-1FDD50CE8567}" destId="{1ECA1C9D-5070-4C12-B4B7-BC4BF5554418}" srcOrd="0" destOrd="0" presId="urn:microsoft.com/office/officeart/2008/layout/HorizontalMultiLevelHierarchy"/>
    <dgm:cxn modelId="{8A2B577D-DCAB-4924-B636-114A4A78898B}" type="presParOf" srcId="{1AA3EEE9-5A02-496D-85EC-420AECCC6821}" destId="{D9577E98-5EEC-4A4F-8EAB-1B5EB825D9FE}" srcOrd="1" destOrd="0" presId="urn:microsoft.com/office/officeart/2008/layout/HorizontalMultiLevelHierarchy"/>
    <dgm:cxn modelId="{7F105DEB-7DB7-45EA-98B3-D5096D23BB7D}" type="presParOf" srcId="{D9577E98-5EEC-4A4F-8EAB-1B5EB825D9FE}" destId="{899D2BC5-A022-406D-9F77-B15C77729EDA}" srcOrd="0" destOrd="0" presId="urn:microsoft.com/office/officeart/2008/layout/HorizontalMultiLevelHierarchy"/>
    <dgm:cxn modelId="{D5681D83-F64D-4367-A5C2-3CB949BD396F}" type="presParOf" srcId="{D9577E98-5EEC-4A4F-8EAB-1B5EB825D9FE}" destId="{B0F73182-309B-484C-AB86-81D6C112B534}" srcOrd="1" destOrd="0" presId="urn:microsoft.com/office/officeart/2008/layout/HorizontalMultiLevelHierarchy"/>
    <dgm:cxn modelId="{29D9664E-F822-4CE2-887D-FE78BB65BE0E}" type="presParOf" srcId="{1AA3EEE9-5A02-496D-85EC-420AECCC6821}" destId="{DDF3C05B-AFF6-420F-84F4-BCEB791B5C2E}" srcOrd="2" destOrd="0" presId="urn:microsoft.com/office/officeart/2008/layout/HorizontalMultiLevelHierarchy"/>
    <dgm:cxn modelId="{7E795A68-3CE5-45AA-9F73-1ED535EE53B2}" type="presParOf" srcId="{DDF3C05B-AFF6-420F-84F4-BCEB791B5C2E}" destId="{3DCED3FF-44B3-4949-A0FB-A65905FE1A32}" srcOrd="0" destOrd="0" presId="urn:microsoft.com/office/officeart/2008/layout/HorizontalMultiLevelHierarchy"/>
    <dgm:cxn modelId="{86EBCEA0-B529-4A42-9EDC-C46ECFB74BC6}" type="presParOf" srcId="{1AA3EEE9-5A02-496D-85EC-420AECCC6821}" destId="{8CEA4503-8F80-485B-A59A-E5F450DCAEBC}" srcOrd="3" destOrd="0" presId="urn:microsoft.com/office/officeart/2008/layout/HorizontalMultiLevelHierarchy"/>
    <dgm:cxn modelId="{A100B6EC-02AE-4360-84DF-CBB85797A2F2}" type="presParOf" srcId="{8CEA4503-8F80-485B-A59A-E5F450DCAEBC}" destId="{9E6324B4-2A71-4466-8EF9-20D318E18813}" srcOrd="0" destOrd="0" presId="urn:microsoft.com/office/officeart/2008/layout/HorizontalMultiLevelHierarchy"/>
    <dgm:cxn modelId="{8E5E680B-5DAE-4F2E-88FA-1E3D3B5A6467}" type="presParOf" srcId="{8CEA4503-8F80-485B-A59A-E5F450DCAEBC}" destId="{AD984171-F615-4648-888C-40A9E3915F3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601DA-AB18-434E-95F4-317C19FF5F1C}">
      <dsp:nvSpPr>
        <dsp:cNvPr id="0" name=""/>
        <dsp:cNvSpPr/>
      </dsp:nvSpPr>
      <dsp:spPr>
        <a:xfrm>
          <a:off x="4101300" y="1939768"/>
          <a:ext cx="1340304" cy="1368581"/>
        </a:xfrm>
        <a:prstGeom prst="ellipse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600" i="1" kern="1200" dirty="0"/>
        </a:p>
      </dsp:txBody>
      <dsp:txXfrm>
        <a:off x="4297583" y="2140192"/>
        <a:ext cx="947738" cy="967733"/>
      </dsp:txXfrm>
    </dsp:sp>
    <dsp:sp modelId="{E0D325D9-60A4-4AD7-A62F-1D269EA9ADB7}">
      <dsp:nvSpPr>
        <dsp:cNvPr id="0" name=""/>
        <dsp:cNvSpPr/>
      </dsp:nvSpPr>
      <dsp:spPr>
        <a:xfrm rot="16200000">
          <a:off x="4649345" y="1480290"/>
          <a:ext cx="244214" cy="47199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 dirty="0"/>
        </a:p>
      </dsp:txBody>
      <dsp:txXfrm>
        <a:off x="4685977" y="1611321"/>
        <a:ext cx="170950" cy="283198"/>
      </dsp:txXfrm>
    </dsp:sp>
    <dsp:sp modelId="{72F2129D-1176-4E5A-BC7F-D065D6DD8E17}">
      <dsp:nvSpPr>
        <dsp:cNvPr id="0" name=""/>
        <dsp:cNvSpPr/>
      </dsp:nvSpPr>
      <dsp:spPr>
        <a:xfrm>
          <a:off x="3999467" y="-35206"/>
          <a:ext cx="1543969" cy="151419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Was will ich?</a:t>
          </a:r>
        </a:p>
      </dsp:txBody>
      <dsp:txXfrm>
        <a:off x="4225576" y="186542"/>
        <a:ext cx="1091751" cy="1070696"/>
      </dsp:txXfrm>
    </dsp:sp>
    <dsp:sp modelId="{06F91927-41AA-44EB-B652-2CD395ECB647}">
      <dsp:nvSpPr>
        <dsp:cNvPr id="0" name=""/>
        <dsp:cNvSpPr/>
      </dsp:nvSpPr>
      <dsp:spPr>
        <a:xfrm rot="20520000">
          <a:off x="5510572" y="2103807"/>
          <a:ext cx="271447" cy="47199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 dirty="0"/>
        </a:p>
      </dsp:txBody>
      <dsp:txXfrm>
        <a:off x="5512565" y="2210788"/>
        <a:ext cx="190013" cy="283198"/>
      </dsp:txXfrm>
    </dsp:sp>
    <dsp:sp modelId="{0EF779E4-B1A3-4486-9B95-96DE26C4771B}">
      <dsp:nvSpPr>
        <dsp:cNvPr id="0" name=""/>
        <dsp:cNvSpPr/>
      </dsp:nvSpPr>
      <dsp:spPr>
        <a:xfrm>
          <a:off x="5856638" y="1294451"/>
          <a:ext cx="1524853" cy="14585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Was hat Zukunft?</a:t>
          </a:r>
        </a:p>
      </dsp:txBody>
      <dsp:txXfrm>
        <a:off x="6079948" y="1508053"/>
        <a:ext cx="1078233" cy="1031362"/>
      </dsp:txXfrm>
    </dsp:sp>
    <dsp:sp modelId="{EECAC386-408B-42C0-A5C5-DD0A903C652A}">
      <dsp:nvSpPr>
        <dsp:cNvPr id="0" name=""/>
        <dsp:cNvSpPr/>
      </dsp:nvSpPr>
      <dsp:spPr>
        <a:xfrm rot="3240000">
          <a:off x="5181176" y="3141640"/>
          <a:ext cx="275566" cy="47199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 dirty="0"/>
        </a:p>
      </dsp:txBody>
      <dsp:txXfrm>
        <a:off x="5198215" y="3202598"/>
        <a:ext cx="192896" cy="283198"/>
      </dsp:txXfrm>
    </dsp:sp>
    <dsp:sp modelId="{80167632-64B1-426C-A044-2AE6462CA166}">
      <dsp:nvSpPr>
        <dsp:cNvPr id="0" name=""/>
        <dsp:cNvSpPr/>
      </dsp:nvSpPr>
      <dsp:spPr>
        <a:xfrm>
          <a:off x="5165267" y="3454684"/>
          <a:ext cx="1496145" cy="148209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Aus-bildung?</a:t>
          </a:r>
        </a:p>
      </dsp:txBody>
      <dsp:txXfrm>
        <a:off x="5384372" y="3671732"/>
        <a:ext cx="1057935" cy="1048000"/>
      </dsp:txXfrm>
    </dsp:sp>
    <dsp:sp modelId="{F39BAC40-6DF6-4336-9FD0-363D95321B91}">
      <dsp:nvSpPr>
        <dsp:cNvPr id="0" name=""/>
        <dsp:cNvSpPr/>
      </dsp:nvSpPr>
      <dsp:spPr>
        <a:xfrm rot="7560000">
          <a:off x="4110006" y="3124632"/>
          <a:ext cx="252592" cy="47199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 dirty="0"/>
        </a:p>
      </dsp:txBody>
      <dsp:txXfrm rot="10800000">
        <a:off x="4170166" y="3188378"/>
        <a:ext cx="176814" cy="283198"/>
      </dsp:txXfrm>
    </dsp:sp>
    <dsp:sp modelId="{C1FF7D7D-DABE-4135-98F6-BF6C8D6E43E9}">
      <dsp:nvSpPr>
        <dsp:cNvPr id="0" name=""/>
        <dsp:cNvSpPr/>
      </dsp:nvSpPr>
      <dsp:spPr>
        <a:xfrm>
          <a:off x="2844982" y="3407755"/>
          <a:ext cx="1569166" cy="157595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Studium?</a:t>
          </a:r>
        </a:p>
      </dsp:txBody>
      <dsp:txXfrm>
        <a:off x="3074781" y="3638548"/>
        <a:ext cx="1109568" cy="1114368"/>
      </dsp:txXfrm>
    </dsp:sp>
    <dsp:sp modelId="{44E1B39A-ACEA-4921-AEFC-BE0B818010B1}">
      <dsp:nvSpPr>
        <dsp:cNvPr id="0" name=""/>
        <dsp:cNvSpPr/>
      </dsp:nvSpPr>
      <dsp:spPr>
        <a:xfrm rot="11880000">
          <a:off x="3764756" y="2104606"/>
          <a:ext cx="268622" cy="47199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 dirty="0"/>
        </a:p>
      </dsp:txBody>
      <dsp:txXfrm rot="10800000">
        <a:off x="3843371" y="2211456"/>
        <a:ext cx="188035" cy="283198"/>
      </dsp:txXfrm>
    </dsp:sp>
    <dsp:sp modelId="{52B06965-F277-4E7E-B4D1-5396187BF407}">
      <dsp:nvSpPr>
        <dsp:cNvPr id="0" name=""/>
        <dsp:cNvSpPr/>
      </dsp:nvSpPr>
      <dsp:spPr>
        <a:xfrm>
          <a:off x="2159060" y="1262959"/>
          <a:ext cx="1529560" cy="152154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Weiter Schule?</a:t>
          </a:r>
        </a:p>
      </dsp:txBody>
      <dsp:txXfrm>
        <a:off x="2383059" y="1485785"/>
        <a:ext cx="1081562" cy="10758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5CAD9-F2F8-4272-BC30-8D5D965341DB}">
      <dsp:nvSpPr>
        <dsp:cNvPr id="0" name=""/>
        <dsp:cNvSpPr/>
      </dsp:nvSpPr>
      <dsp:spPr>
        <a:xfrm>
          <a:off x="0" y="0"/>
          <a:ext cx="7059087" cy="1352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Adolf-Reichwein-Schule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17.11. und 18.11.2023 | Tag der offenen Tür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09:00 bzw. 10:00 bis 13:00 Uhr </a:t>
          </a:r>
        </a:p>
      </dsp:txBody>
      <dsp:txXfrm>
        <a:off x="1547078" y="0"/>
        <a:ext cx="5512008" cy="1352606"/>
      </dsp:txXfrm>
    </dsp:sp>
    <dsp:sp modelId="{311A938B-674D-424A-B45C-6254347443DB}">
      <dsp:nvSpPr>
        <dsp:cNvPr id="0" name=""/>
        <dsp:cNvSpPr/>
      </dsp:nvSpPr>
      <dsp:spPr>
        <a:xfrm>
          <a:off x="135260" y="135260"/>
          <a:ext cx="1411817" cy="10820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1494668-6A95-429C-A38B-D6A93E00A061}">
      <dsp:nvSpPr>
        <dsp:cNvPr id="0" name=""/>
        <dsp:cNvSpPr/>
      </dsp:nvSpPr>
      <dsp:spPr>
        <a:xfrm>
          <a:off x="0" y="1487866"/>
          <a:ext cx="7059087" cy="1352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Käthe-Kollwitz-Schule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09.11.2023 | Informationsabend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17:00 bis 19:00 Uhr</a:t>
          </a:r>
        </a:p>
      </dsp:txBody>
      <dsp:txXfrm>
        <a:off x="1547078" y="1487866"/>
        <a:ext cx="5512008" cy="1352606"/>
      </dsp:txXfrm>
    </dsp:sp>
    <dsp:sp modelId="{52C0C82F-69B8-4C43-8AA6-F2C177D1DD00}">
      <dsp:nvSpPr>
        <dsp:cNvPr id="0" name=""/>
        <dsp:cNvSpPr/>
      </dsp:nvSpPr>
      <dsp:spPr>
        <a:xfrm>
          <a:off x="135260" y="1623127"/>
          <a:ext cx="1411817" cy="108208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9463590-0FD1-40E3-AAE3-32A9A8AEBB5F}">
      <dsp:nvSpPr>
        <dsp:cNvPr id="0" name=""/>
        <dsp:cNvSpPr/>
      </dsp:nvSpPr>
      <dsp:spPr>
        <a:xfrm>
          <a:off x="0" y="2975733"/>
          <a:ext cx="7059087" cy="1352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Kaufmännische Schulen Marburg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25.11.2023 | Tag der offenen Tür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9:00 bis 12:00 Uhr</a:t>
          </a:r>
        </a:p>
      </dsp:txBody>
      <dsp:txXfrm>
        <a:off x="1547078" y="2975733"/>
        <a:ext cx="5512008" cy="1352606"/>
      </dsp:txXfrm>
    </dsp:sp>
    <dsp:sp modelId="{11E69A03-9BD3-4FF5-BCC2-7DF38F488830}">
      <dsp:nvSpPr>
        <dsp:cNvPr id="0" name=""/>
        <dsp:cNvSpPr/>
      </dsp:nvSpPr>
      <dsp:spPr>
        <a:xfrm>
          <a:off x="135260" y="3110994"/>
          <a:ext cx="1411817" cy="10820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EA8E7-A9FE-4E9F-86E1-ACD061038B47}">
      <dsp:nvSpPr>
        <dsp:cNvPr id="0" name=""/>
        <dsp:cNvSpPr/>
      </dsp:nvSpPr>
      <dsp:spPr>
        <a:xfrm>
          <a:off x="-4856875" y="-749874"/>
          <a:ext cx="5828088" cy="5828088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5E8DB-3DFD-4F20-B47B-345E26082840}">
      <dsp:nvSpPr>
        <dsp:cNvPr id="0" name=""/>
        <dsp:cNvSpPr/>
      </dsp:nvSpPr>
      <dsp:spPr>
        <a:xfrm>
          <a:off x="795657" y="618346"/>
          <a:ext cx="7392850" cy="1236520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81488" tIns="66040" rIns="66040" bIns="6604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Berufliche Schulen Biedenkopf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06.02.2024 | Informationsveranstaltung „Café Beruf“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16:00 bis 19:00 Uhr</a:t>
          </a:r>
        </a:p>
      </dsp:txBody>
      <dsp:txXfrm>
        <a:off x="795657" y="618346"/>
        <a:ext cx="7392850" cy="1236520"/>
      </dsp:txXfrm>
    </dsp:sp>
    <dsp:sp modelId="{07810880-675B-4EB6-81AA-1002E4F546FD}">
      <dsp:nvSpPr>
        <dsp:cNvPr id="0" name=""/>
        <dsp:cNvSpPr/>
      </dsp:nvSpPr>
      <dsp:spPr>
        <a:xfrm>
          <a:off x="22831" y="463781"/>
          <a:ext cx="1545650" cy="1545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4AFDED-1B12-43D6-8AD9-96ECF3DF0116}">
      <dsp:nvSpPr>
        <dsp:cNvPr id="0" name=""/>
        <dsp:cNvSpPr/>
      </dsp:nvSpPr>
      <dsp:spPr>
        <a:xfrm>
          <a:off x="795657" y="2473473"/>
          <a:ext cx="7392850" cy="1236520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81488" tIns="66040" rIns="66040" bIns="6604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Berufliche Schulen Kirchhain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16.11.2023 | Informationsabend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19:00 bis 21:00 Uhr </a:t>
          </a:r>
        </a:p>
      </dsp:txBody>
      <dsp:txXfrm>
        <a:off x="795657" y="2473473"/>
        <a:ext cx="7392850" cy="1236520"/>
      </dsp:txXfrm>
    </dsp:sp>
    <dsp:sp modelId="{F14E3BD6-9A81-48DC-81B7-AD1B5F003025}">
      <dsp:nvSpPr>
        <dsp:cNvPr id="0" name=""/>
        <dsp:cNvSpPr/>
      </dsp:nvSpPr>
      <dsp:spPr>
        <a:xfrm>
          <a:off x="22831" y="2318908"/>
          <a:ext cx="1545650" cy="1545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53FE2-222D-4559-B179-1223918570B1}">
      <dsp:nvSpPr>
        <dsp:cNvPr id="0" name=""/>
        <dsp:cNvSpPr/>
      </dsp:nvSpPr>
      <dsp:spPr>
        <a:xfrm>
          <a:off x="5720" y="2347047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Mittlerer Abschluss</a:t>
          </a:r>
        </a:p>
      </dsp:txBody>
      <dsp:txXfrm>
        <a:off x="23814" y="2365141"/>
        <a:ext cx="1199345" cy="581578"/>
      </dsp:txXfrm>
    </dsp:sp>
    <dsp:sp modelId="{1C3C713E-4C5D-4233-98BA-E8F984E235BC}">
      <dsp:nvSpPr>
        <dsp:cNvPr id="0" name=""/>
        <dsp:cNvSpPr/>
      </dsp:nvSpPr>
      <dsp:spPr>
        <a:xfrm rot="17051759">
          <a:off x="480746" y="1667870"/>
          <a:ext cx="2015227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2015227" y="11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1437979" y="1628706"/>
        <a:ext cx="100761" cy="100761"/>
      </dsp:txXfrm>
    </dsp:sp>
    <dsp:sp modelId="{10326C3E-0233-453C-B1C5-341C017159D3}">
      <dsp:nvSpPr>
        <dsp:cNvPr id="0" name=""/>
        <dsp:cNvSpPr/>
      </dsp:nvSpPr>
      <dsp:spPr>
        <a:xfrm>
          <a:off x="1735467" y="393360"/>
          <a:ext cx="1310728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Fachoberschule</a:t>
          </a:r>
        </a:p>
      </dsp:txBody>
      <dsp:txXfrm>
        <a:off x="1753561" y="411454"/>
        <a:ext cx="1274540" cy="581578"/>
      </dsp:txXfrm>
    </dsp:sp>
    <dsp:sp modelId="{C5EF4AA4-F8C9-489A-A061-98421FF52493}">
      <dsp:nvSpPr>
        <dsp:cNvPr id="0" name=""/>
        <dsp:cNvSpPr/>
      </dsp:nvSpPr>
      <dsp:spPr>
        <a:xfrm rot="19457599">
          <a:off x="2988989" y="513418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278086" y="509419"/>
        <a:ext cx="30431" cy="30431"/>
      </dsp:txXfrm>
    </dsp:sp>
    <dsp:sp modelId="{6EAA74B7-25DE-42AC-9996-6B7323599291}">
      <dsp:nvSpPr>
        <dsp:cNvPr id="0" name=""/>
        <dsp:cNvSpPr/>
      </dsp:nvSpPr>
      <dsp:spPr>
        <a:xfrm>
          <a:off x="3540408" y="38144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Form A</a:t>
          </a:r>
        </a:p>
      </dsp:txBody>
      <dsp:txXfrm>
        <a:off x="3558502" y="56238"/>
        <a:ext cx="1199345" cy="581578"/>
      </dsp:txXfrm>
    </dsp:sp>
    <dsp:sp modelId="{AC5B5DA7-0F9D-4B71-8637-59D105E95A06}">
      <dsp:nvSpPr>
        <dsp:cNvPr id="0" name=""/>
        <dsp:cNvSpPr/>
      </dsp:nvSpPr>
      <dsp:spPr>
        <a:xfrm>
          <a:off x="4775942" y="335810"/>
          <a:ext cx="49421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94213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10693" y="334672"/>
        <a:ext cx="24710" cy="24710"/>
      </dsp:txXfrm>
    </dsp:sp>
    <dsp:sp modelId="{DC7BC46C-934F-40CB-9CC3-ECE7C59BF028}">
      <dsp:nvSpPr>
        <dsp:cNvPr id="0" name=""/>
        <dsp:cNvSpPr/>
      </dsp:nvSpPr>
      <dsp:spPr>
        <a:xfrm>
          <a:off x="5270155" y="38144"/>
          <a:ext cx="2920022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Allgemeine Fachhochschulreife</a:t>
          </a:r>
          <a:br>
            <a:rPr lang="de-DE" sz="1300" kern="1200" dirty="0"/>
          </a:br>
          <a:r>
            <a:rPr lang="de-DE" sz="1300" kern="1200" dirty="0"/>
            <a:t>(2 Jahre)</a:t>
          </a:r>
        </a:p>
      </dsp:txBody>
      <dsp:txXfrm>
        <a:off x="5288249" y="56238"/>
        <a:ext cx="2883834" cy="581578"/>
      </dsp:txXfrm>
    </dsp:sp>
    <dsp:sp modelId="{DE8FB8C0-4D35-4CC7-8638-504CAAE3773C}">
      <dsp:nvSpPr>
        <dsp:cNvPr id="0" name=""/>
        <dsp:cNvSpPr/>
      </dsp:nvSpPr>
      <dsp:spPr>
        <a:xfrm rot="2142401">
          <a:off x="2988989" y="868634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278086" y="864635"/>
        <a:ext cx="30431" cy="30431"/>
      </dsp:txXfrm>
    </dsp:sp>
    <dsp:sp modelId="{F53B3C3B-1F1B-4AEB-81BD-DC206D3FCA33}">
      <dsp:nvSpPr>
        <dsp:cNvPr id="0" name=""/>
        <dsp:cNvSpPr/>
      </dsp:nvSpPr>
      <dsp:spPr>
        <a:xfrm>
          <a:off x="3540408" y="748576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Form B</a:t>
          </a:r>
        </a:p>
      </dsp:txBody>
      <dsp:txXfrm>
        <a:off x="3558502" y="766670"/>
        <a:ext cx="1199345" cy="581578"/>
      </dsp:txXfrm>
    </dsp:sp>
    <dsp:sp modelId="{D1609620-C25D-4541-B520-ECFC397164FC}">
      <dsp:nvSpPr>
        <dsp:cNvPr id="0" name=""/>
        <dsp:cNvSpPr/>
      </dsp:nvSpPr>
      <dsp:spPr>
        <a:xfrm>
          <a:off x="4775942" y="1046242"/>
          <a:ext cx="49421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94213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10693" y="1045104"/>
        <a:ext cx="24710" cy="24710"/>
      </dsp:txXfrm>
    </dsp:sp>
    <dsp:sp modelId="{026AFB13-33B8-4A20-BF02-12856E704887}">
      <dsp:nvSpPr>
        <dsp:cNvPr id="0" name=""/>
        <dsp:cNvSpPr/>
      </dsp:nvSpPr>
      <dsp:spPr>
        <a:xfrm>
          <a:off x="5270155" y="748576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Allgemeine Fachhochschul-reife (1 Jahr)</a:t>
          </a:r>
        </a:p>
      </dsp:txBody>
      <dsp:txXfrm>
        <a:off x="5288249" y="766670"/>
        <a:ext cx="1199345" cy="581578"/>
      </dsp:txXfrm>
    </dsp:sp>
    <dsp:sp modelId="{5022AA89-A80C-468B-A737-397D64B2E96C}">
      <dsp:nvSpPr>
        <dsp:cNvPr id="0" name=""/>
        <dsp:cNvSpPr/>
      </dsp:nvSpPr>
      <dsp:spPr>
        <a:xfrm>
          <a:off x="6505689" y="1046242"/>
          <a:ext cx="25124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25124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6625030" y="1051178"/>
        <a:ext cx="12562" cy="12562"/>
      </dsp:txXfrm>
    </dsp:sp>
    <dsp:sp modelId="{6DADF3A8-76A4-47E0-8A5B-988939C95705}">
      <dsp:nvSpPr>
        <dsp:cNvPr id="0" name=""/>
        <dsp:cNvSpPr/>
      </dsp:nvSpPr>
      <dsp:spPr>
        <a:xfrm>
          <a:off x="6756934" y="748576"/>
          <a:ext cx="1427177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Voraussetzung</a:t>
          </a:r>
          <a:br>
            <a:rPr lang="de-DE" sz="1300" kern="1200" dirty="0"/>
          </a:br>
          <a:r>
            <a:rPr lang="de-DE" sz="1300" kern="1200" dirty="0"/>
            <a:t>Berufsabschluss</a:t>
          </a:r>
        </a:p>
      </dsp:txBody>
      <dsp:txXfrm>
        <a:off x="6775028" y="766670"/>
        <a:ext cx="1390989" cy="581578"/>
      </dsp:txXfrm>
    </dsp:sp>
    <dsp:sp modelId="{D30CB832-EF30-43C0-9DF7-A2A15F8AFE15}">
      <dsp:nvSpPr>
        <dsp:cNvPr id="0" name=""/>
        <dsp:cNvSpPr/>
      </dsp:nvSpPr>
      <dsp:spPr>
        <a:xfrm rot="18770822">
          <a:off x="1124991" y="2378301"/>
          <a:ext cx="726737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726737" y="11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1470192" y="2371350"/>
        <a:ext cx="36336" cy="36336"/>
      </dsp:txXfrm>
    </dsp:sp>
    <dsp:sp modelId="{C12E9AE5-FCBB-48D1-B052-D3B73709BEDD}">
      <dsp:nvSpPr>
        <dsp:cNvPr id="0" name=""/>
        <dsp:cNvSpPr/>
      </dsp:nvSpPr>
      <dsp:spPr>
        <a:xfrm>
          <a:off x="1735467" y="1814223"/>
          <a:ext cx="1310728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Gymnasium</a:t>
          </a:r>
        </a:p>
      </dsp:txBody>
      <dsp:txXfrm>
        <a:off x="1753561" y="1832317"/>
        <a:ext cx="1274540" cy="581578"/>
      </dsp:txXfrm>
    </dsp:sp>
    <dsp:sp modelId="{B3F244C2-D843-4B29-B3C9-A2652D604ADB}">
      <dsp:nvSpPr>
        <dsp:cNvPr id="0" name=""/>
        <dsp:cNvSpPr/>
      </dsp:nvSpPr>
      <dsp:spPr>
        <a:xfrm rot="19457599">
          <a:off x="2988989" y="1934282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278086" y="1930283"/>
        <a:ext cx="30431" cy="30431"/>
      </dsp:txXfrm>
    </dsp:sp>
    <dsp:sp modelId="{D28FB272-40FC-48A4-8E7A-D73E96B28D5C}">
      <dsp:nvSpPr>
        <dsp:cNvPr id="0" name=""/>
        <dsp:cNvSpPr/>
      </dsp:nvSpPr>
      <dsp:spPr>
        <a:xfrm>
          <a:off x="3540408" y="1459007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Berufliches Gymnasium</a:t>
          </a:r>
        </a:p>
      </dsp:txBody>
      <dsp:txXfrm>
        <a:off x="3558502" y="1477101"/>
        <a:ext cx="1199345" cy="581578"/>
      </dsp:txXfrm>
    </dsp:sp>
    <dsp:sp modelId="{C34DEE2E-070E-45D5-85AF-047092990D6F}">
      <dsp:nvSpPr>
        <dsp:cNvPr id="0" name=""/>
        <dsp:cNvSpPr/>
      </dsp:nvSpPr>
      <dsp:spPr>
        <a:xfrm>
          <a:off x="4775942" y="1756674"/>
          <a:ext cx="49421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94213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10693" y="1755535"/>
        <a:ext cx="24710" cy="24710"/>
      </dsp:txXfrm>
    </dsp:sp>
    <dsp:sp modelId="{3280C88D-F999-4581-B650-FEDDDA8532AC}">
      <dsp:nvSpPr>
        <dsp:cNvPr id="0" name=""/>
        <dsp:cNvSpPr/>
      </dsp:nvSpPr>
      <dsp:spPr>
        <a:xfrm>
          <a:off x="5270155" y="1459007"/>
          <a:ext cx="292186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Allgemeine Hochschulreife</a:t>
          </a:r>
          <a:br>
            <a:rPr lang="de-DE" sz="1300" kern="1200" dirty="0"/>
          </a:br>
          <a:r>
            <a:rPr lang="de-DE" sz="1300" kern="1200" dirty="0"/>
            <a:t>(3 Jahre)</a:t>
          </a:r>
        </a:p>
      </dsp:txBody>
      <dsp:txXfrm>
        <a:off x="5288249" y="1477101"/>
        <a:ext cx="2885675" cy="581578"/>
      </dsp:txXfrm>
    </dsp:sp>
    <dsp:sp modelId="{8192E980-A242-45A5-9E7E-AAF1D64B62D4}">
      <dsp:nvSpPr>
        <dsp:cNvPr id="0" name=""/>
        <dsp:cNvSpPr/>
      </dsp:nvSpPr>
      <dsp:spPr>
        <a:xfrm rot="2142401">
          <a:off x="2988989" y="2289497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278086" y="2285499"/>
        <a:ext cx="30431" cy="30431"/>
      </dsp:txXfrm>
    </dsp:sp>
    <dsp:sp modelId="{1B8AECF8-D189-4A43-AE0A-2BDC65F1B06D}">
      <dsp:nvSpPr>
        <dsp:cNvPr id="0" name=""/>
        <dsp:cNvSpPr/>
      </dsp:nvSpPr>
      <dsp:spPr>
        <a:xfrm>
          <a:off x="3540408" y="2169439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Berufliches Gymnasium + Ausbildung</a:t>
          </a:r>
        </a:p>
      </dsp:txBody>
      <dsp:txXfrm>
        <a:off x="3558502" y="2187533"/>
        <a:ext cx="1199345" cy="581578"/>
      </dsp:txXfrm>
    </dsp:sp>
    <dsp:sp modelId="{4125C689-BF6B-461C-B6EE-BA60F3B9DEFB}">
      <dsp:nvSpPr>
        <dsp:cNvPr id="0" name=""/>
        <dsp:cNvSpPr/>
      </dsp:nvSpPr>
      <dsp:spPr>
        <a:xfrm>
          <a:off x="4775942" y="2467105"/>
          <a:ext cx="49421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94213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10693" y="2465967"/>
        <a:ext cx="24710" cy="24710"/>
      </dsp:txXfrm>
    </dsp:sp>
    <dsp:sp modelId="{9BA21C36-56C3-41B4-8DCD-D79ED65F0A70}">
      <dsp:nvSpPr>
        <dsp:cNvPr id="0" name=""/>
        <dsp:cNvSpPr/>
      </dsp:nvSpPr>
      <dsp:spPr>
        <a:xfrm>
          <a:off x="5270155" y="2169439"/>
          <a:ext cx="2921876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Schulischer Berufsabschluss +</a:t>
          </a:r>
          <a:br>
            <a:rPr lang="de-DE" sz="1300" kern="1200" dirty="0"/>
          </a:br>
          <a:r>
            <a:rPr lang="de-DE" sz="1300" kern="1200" dirty="0"/>
            <a:t> Allgemeine Hochschulreife</a:t>
          </a:r>
          <a:br>
            <a:rPr lang="de-DE" sz="1300" kern="1200" dirty="0"/>
          </a:br>
          <a:r>
            <a:rPr lang="de-DE" sz="1300" kern="1200" dirty="0"/>
            <a:t>(4 Jahre)</a:t>
          </a:r>
        </a:p>
      </dsp:txBody>
      <dsp:txXfrm>
        <a:off x="5288249" y="2187533"/>
        <a:ext cx="2885688" cy="581578"/>
      </dsp:txXfrm>
    </dsp:sp>
    <dsp:sp modelId="{158852F9-77E5-4DE5-871E-07337FA06985}">
      <dsp:nvSpPr>
        <dsp:cNvPr id="0" name=""/>
        <dsp:cNvSpPr/>
      </dsp:nvSpPr>
      <dsp:spPr>
        <a:xfrm rot="3654187">
          <a:off x="980211" y="3088733"/>
          <a:ext cx="1016297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1016297" y="11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1462953" y="3074543"/>
        <a:ext cx="50814" cy="50814"/>
      </dsp:txXfrm>
    </dsp:sp>
    <dsp:sp modelId="{319B2C68-F105-4EB0-80DC-DB82C5D9AE34}">
      <dsp:nvSpPr>
        <dsp:cNvPr id="0" name=""/>
        <dsp:cNvSpPr/>
      </dsp:nvSpPr>
      <dsp:spPr>
        <a:xfrm>
          <a:off x="1735467" y="3235087"/>
          <a:ext cx="137606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Berufsausbildung</a:t>
          </a:r>
        </a:p>
      </dsp:txBody>
      <dsp:txXfrm>
        <a:off x="1753561" y="3253181"/>
        <a:ext cx="1339875" cy="581578"/>
      </dsp:txXfrm>
    </dsp:sp>
    <dsp:sp modelId="{F8D71799-BC28-414B-959F-541328700D14}">
      <dsp:nvSpPr>
        <dsp:cNvPr id="0" name=""/>
        <dsp:cNvSpPr/>
      </dsp:nvSpPr>
      <dsp:spPr>
        <a:xfrm rot="19457599">
          <a:off x="3054324" y="3355145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343421" y="3351147"/>
        <a:ext cx="30431" cy="30431"/>
      </dsp:txXfrm>
    </dsp:sp>
    <dsp:sp modelId="{B7C86834-8723-4DAD-9AD0-A397EADB5F76}">
      <dsp:nvSpPr>
        <dsp:cNvPr id="0" name=""/>
        <dsp:cNvSpPr/>
      </dsp:nvSpPr>
      <dsp:spPr>
        <a:xfrm>
          <a:off x="3605743" y="2879871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Vollschulisch</a:t>
          </a:r>
        </a:p>
      </dsp:txBody>
      <dsp:txXfrm>
        <a:off x="3623837" y="2897965"/>
        <a:ext cx="1199345" cy="581578"/>
      </dsp:txXfrm>
    </dsp:sp>
    <dsp:sp modelId="{F25AD4C0-9CEA-453A-BE51-CFC857EFD4AE}">
      <dsp:nvSpPr>
        <dsp:cNvPr id="0" name=""/>
        <dsp:cNvSpPr/>
      </dsp:nvSpPr>
      <dsp:spPr>
        <a:xfrm>
          <a:off x="4841277" y="3177537"/>
          <a:ext cx="462979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62979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61192" y="3177180"/>
        <a:ext cx="23148" cy="23148"/>
      </dsp:txXfrm>
    </dsp:sp>
    <dsp:sp modelId="{C3D4CC11-0E83-423A-90CF-7CE38D1A0463}">
      <dsp:nvSpPr>
        <dsp:cNvPr id="0" name=""/>
        <dsp:cNvSpPr/>
      </dsp:nvSpPr>
      <dsp:spPr>
        <a:xfrm>
          <a:off x="5304256" y="2879871"/>
          <a:ext cx="2921876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Hauswirtschaftler / Maßschneider</a:t>
          </a:r>
        </a:p>
      </dsp:txBody>
      <dsp:txXfrm>
        <a:off x="5322350" y="2897965"/>
        <a:ext cx="2885688" cy="581578"/>
      </dsp:txXfrm>
    </dsp:sp>
    <dsp:sp modelId="{C5BE9514-5EE0-47F9-97E6-15A864E5CBC1}">
      <dsp:nvSpPr>
        <dsp:cNvPr id="0" name=""/>
        <dsp:cNvSpPr/>
      </dsp:nvSpPr>
      <dsp:spPr>
        <a:xfrm rot="2142401">
          <a:off x="3054324" y="3710361"/>
          <a:ext cx="608625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608625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343421" y="3706362"/>
        <a:ext cx="30431" cy="30431"/>
      </dsp:txXfrm>
    </dsp:sp>
    <dsp:sp modelId="{7BB5190A-04CF-43E4-9DC8-66DEDD462B6F}">
      <dsp:nvSpPr>
        <dsp:cNvPr id="0" name=""/>
        <dsp:cNvSpPr/>
      </dsp:nvSpPr>
      <dsp:spPr>
        <a:xfrm>
          <a:off x="3605743" y="3590303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Betrieblich</a:t>
          </a:r>
        </a:p>
      </dsp:txBody>
      <dsp:txXfrm>
        <a:off x="3623837" y="3608397"/>
        <a:ext cx="1199345" cy="581578"/>
      </dsp:txXfrm>
    </dsp:sp>
    <dsp:sp modelId="{EAE9A2CC-C606-481F-AC47-88BEE9D58E58}">
      <dsp:nvSpPr>
        <dsp:cNvPr id="0" name=""/>
        <dsp:cNvSpPr/>
      </dsp:nvSpPr>
      <dsp:spPr>
        <a:xfrm>
          <a:off x="4841277" y="3887969"/>
          <a:ext cx="478596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78596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5068610" y="3887221"/>
        <a:ext cx="23929" cy="23929"/>
      </dsp:txXfrm>
    </dsp:sp>
    <dsp:sp modelId="{B4DD0A1C-83B1-4FF6-B033-AFF154FA595C}">
      <dsp:nvSpPr>
        <dsp:cNvPr id="0" name=""/>
        <dsp:cNvSpPr/>
      </dsp:nvSpPr>
      <dsp:spPr>
        <a:xfrm>
          <a:off x="5319873" y="3590303"/>
          <a:ext cx="2923914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Duales System (Betrieb – Schule)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der Berufsausbildung</a:t>
          </a:r>
          <a:br>
            <a:rPr lang="de-DE" sz="1300" kern="1200" dirty="0"/>
          </a:br>
          <a:r>
            <a:rPr lang="de-DE" sz="1300" kern="1200" dirty="0"/>
            <a:t>(3 Jahre)</a:t>
          </a:r>
        </a:p>
      </dsp:txBody>
      <dsp:txXfrm>
        <a:off x="5337967" y="3608397"/>
        <a:ext cx="2887726" cy="581578"/>
      </dsp:txXfrm>
    </dsp:sp>
    <dsp:sp modelId="{7150E5A2-CD39-4DFE-95A1-064B2564E916}">
      <dsp:nvSpPr>
        <dsp:cNvPr id="0" name=""/>
        <dsp:cNvSpPr/>
      </dsp:nvSpPr>
      <dsp:spPr>
        <a:xfrm rot="4563911">
          <a:off x="462246" y="3640629"/>
          <a:ext cx="2052228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2052228" y="11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1437054" y="3600541"/>
        <a:ext cx="102611" cy="102611"/>
      </dsp:txXfrm>
    </dsp:sp>
    <dsp:sp modelId="{C321BDF8-8D99-437B-BBFB-37539F3214E8}">
      <dsp:nvSpPr>
        <dsp:cNvPr id="0" name=""/>
        <dsp:cNvSpPr/>
      </dsp:nvSpPr>
      <dsp:spPr>
        <a:xfrm>
          <a:off x="1735467" y="4338879"/>
          <a:ext cx="1365684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Assistenten Qualifikation</a:t>
          </a:r>
        </a:p>
      </dsp:txBody>
      <dsp:txXfrm>
        <a:off x="1753561" y="4356973"/>
        <a:ext cx="1329496" cy="581578"/>
      </dsp:txXfrm>
    </dsp:sp>
    <dsp:sp modelId="{CB8B40A6-03AC-4C3E-970C-9B02A9807F82}">
      <dsp:nvSpPr>
        <dsp:cNvPr id="0" name=""/>
        <dsp:cNvSpPr/>
      </dsp:nvSpPr>
      <dsp:spPr>
        <a:xfrm>
          <a:off x="3101151" y="4636545"/>
          <a:ext cx="49311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493113" y="112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300" kern="1200" dirty="0"/>
        </a:p>
      </dsp:txBody>
      <dsp:txXfrm>
        <a:off x="3335380" y="4635434"/>
        <a:ext cx="24655" cy="24655"/>
      </dsp:txXfrm>
    </dsp:sp>
    <dsp:sp modelId="{C47613A9-9631-4B42-9342-7F45C49B7A4F}">
      <dsp:nvSpPr>
        <dsp:cNvPr id="0" name=""/>
        <dsp:cNvSpPr/>
      </dsp:nvSpPr>
      <dsp:spPr>
        <a:xfrm>
          <a:off x="3594265" y="4338879"/>
          <a:ext cx="1235533" cy="617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solidFill>
                <a:srgbClr val="FFFF00"/>
              </a:solidFill>
            </a:rPr>
            <a:t>Nächste Folie</a:t>
          </a:r>
        </a:p>
      </dsp:txBody>
      <dsp:txXfrm>
        <a:off x="3612359" y="4356973"/>
        <a:ext cx="1199345" cy="581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0FBC8-3768-4FC9-9BE5-1A149EB63557}">
      <dsp:nvSpPr>
        <dsp:cNvPr id="0" name=""/>
        <dsp:cNvSpPr/>
      </dsp:nvSpPr>
      <dsp:spPr>
        <a:xfrm>
          <a:off x="24823" y="1931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Fremd-sprachen</a:t>
          </a:r>
        </a:p>
      </dsp:txBody>
      <dsp:txXfrm>
        <a:off x="65848" y="42956"/>
        <a:ext cx="1421959" cy="1318639"/>
      </dsp:txXfrm>
    </dsp:sp>
    <dsp:sp modelId="{7CB30835-DF7A-4D3E-8EA1-DD49E94889B5}">
      <dsp:nvSpPr>
        <dsp:cNvPr id="0" name=""/>
        <dsp:cNvSpPr/>
      </dsp:nvSpPr>
      <dsp:spPr>
        <a:xfrm>
          <a:off x="849" y="1551312"/>
          <a:ext cx="1504009" cy="14006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41874" y="1592337"/>
        <a:ext cx="1421959" cy="1318639"/>
      </dsp:txXfrm>
    </dsp:sp>
    <dsp:sp modelId="{21972ECC-8908-4960-B6FD-51E825D6E1E8}">
      <dsp:nvSpPr>
        <dsp:cNvPr id="0" name=""/>
        <dsp:cNvSpPr/>
      </dsp:nvSpPr>
      <dsp:spPr>
        <a:xfrm>
          <a:off x="849" y="3100619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Wirtschaft und Verwaltung</a:t>
          </a:r>
        </a:p>
      </dsp:txBody>
      <dsp:txXfrm>
        <a:off x="41874" y="3141644"/>
        <a:ext cx="1421959" cy="1318639"/>
      </dsp:txXfrm>
    </dsp:sp>
    <dsp:sp modelId="{5A9D1BE8-18C6-4A10-A1E9-15CA6BC4C5FF}">
      <dsp:nvSpPr>
        <dsp:cNvPr id="0" name=""/>
        <dsp:cNvSpPr/>
      </dsp:nvSpPr>
      <dsp:spPr>
        <a:xfrm>
          <a:off x="1781506" y="1931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Informations-verarbeitung</a:t>
          </a:r>
        </a:p>
      </dsp:txBody>
      <dsp:txXfrm>
        <a:off x="1822531" y="42956"/>
        <a:ext cx="1421959" cy="1318639"/>
      </dsp:txXfrm>
    </dsp:sp>
    <dsp:sp modelId="{023501DD-5C34-4264-9CD0-DA20FAB13C6D}">
      <dsp:nvSpPr>
        <dsp:cNvPr id="0" name=""/>
        <dsp:cNvSpPr/>
      </dsp:nvSpPr>
      <dsp:spPr>
        <a:xfrm>
          <a:off x="1757532" y="1551312"/>
          <a:ext cx="1504009" cy="14006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1798557" y="1592337"/>
        <a:ext cx="1421959" cy="1318639"/>
      </dsp:txXfrm>
    </dsp:sp>
    <dsp:sp modelId="{11841BCC-2090-48D0-A7A8-2051B320582E}">
      <dsp:nvSpPr>
        <dsp:cNvPr id="0" name=""/>
        <dsp:cNvSpPr/>
      </dsp:nvSpPr>
      <dsp:spPr>
        <a:xfrm>
          <a:off x="1757532" y="3100619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Gesundheit</a:t>
          </a:r>
        </a:p>
      </dsp:txBody>
      <dsp:txXfrm>
        <a:off x="1798557" y="3141644"/>
        <a:ext cx="1421959" cy="1318639"/>
      </dsp:txXfrm>
    </dsp:sp>
    <dsp:sp modelId="{D7CABC75-2286-4E2B-9C82-6D504EB314CA}">
      <dsp:nvSpPr>
        <dsp:cNvPr id="0" name=""/>
        <dsp:cNvSpPr/>
      </dsp:nvSpPr>
      <dsp:spPr>
        <a:xfrm>
          <a:off x="3514215" y="2005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Gestaltungs- und Medien-technik</a:t>
          </a:r>
        </a:p>
      </dsp:txBody>
      <dsp:txXfrm>
        <a:off x="3555240" y="43030"/>
        <a:ext cx="1421959" cy="1318639"/>
      </dsp:txXfrm>
    </dsp:sp>
    <dsp:sp modelId="{646566DB-31A1-40AC-AA7A-97064387ADC3}">
      <dsp:nvSpPr>
        <dsp:cNvPr id="0" name=""/>
        <dsp:cNvSpPr/>
      </dsp:nvSpPr>
      <dsp:spPr>
        <a:xfrm>
          <a:off x="3514215" y="1551312"/>
          <a:ext cx="1504009" cy="1400689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Was interessiert mich?</a:t>
          </a:r>
        </a:p>
      </dsp:txBody>
      <dsp:txXfrm>
        <a:off x="3555240" y="1592337"/>
        <a:ext cx="1421959" cy="1318639"/>
      </dsp:txXfrm>
    </dsp:sp>
    <dsp:sp modelId="{09438F2C-E00E-4F40-9C88-1BD1D2BD269C}">
      <dsp:nvSpPr>
        <dsp:cNvPr id="0" name=""/>
        <dsp:cNvSpPr/>
      </dsp:nvSpPr>
      <dsp:spPr>
        <a:xfrm>
          <a:off x="3514215" y="3100619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000" b="1" kern="1200">
            <a:latin typeface="Arial Narrow" panose="020B060602020203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>
              <a:latin typeface="Arial Narrow" panose="020B0606020202030204" pitchFamily="34" charset="0"/>
            </a:rPr>
            <a:t>Technik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3555240" y="3141644"/>
        <a:ext cx="1421959" cy="1318639"/>
      </dsp:txXfrm>
    </dsp:sp>
    <dsp:sp modelId="{0E39CC96-355F-4AF4-8BA1-FE21FA2FE63B}">
      <dsp:nvSpPr>
        <dsp:cNvPr id="0" name=""/>
        <dsp:cNvSpPr/>
      </dsp:nvSpPr>
      <dsp:spPr>
        <a:xfrm>
          <a:off x="5270898" y="2005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Hotellerie, Gastronomie und Touristik</a:t>
          </a:r>
        </a:p>
      </dsp:txBody>
      <dsp:txXfrm>
        <a:off x="5311923" y="43030"/>
        <a:ext cx="1421959" cy="1318639"/>
      </dsp:txXfrm>
    </dsp:sp>
    <dsp:sp modelId="{FEBDCAD6-7C30-4B7B-B4A0-65B11CBB8E22}">
      <dsp:nvSpPr>
        <dsp:cNvPr id="0" name=""/>
        <dsp:cNvSpPr/>
      </dsp:nvSpPr>
      <dsp:spPr>
        <a:xfrm>
          <a:off x="5270898" y="1551312"/>
          <a:ext cx="1504009" cy="14006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5311923" y="1592337"/>
        <a:ext cx="1421959" cy="1318639"/>
      </dsp:txXfrm>
    </dsp:sp>
    <dsp:sp modelId="{2A840813-7B73-474F-9BAC-A8F3B6957A93}">
      <dsp:nvSpPr>
        <dsp:cNvPr id="0" name=""/>
        <dsp:cNvSpPr/>
      </dsp:nvSpPr>
      <dsp:spPr>
        <a:xfrm>
          <a:off x="5270898" y="3100619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 err="1">
              <a:latin typeface="Arial Narrow" panose="020B0606020202030204" pitchFamily="34" charset="0"/>
            </a:rPr>
            <a:t>Sozialpäda-gogik</a:t>
          </a:r>
          <a:r>
            <a:rPr lang="de-DE" sz="1800" b="1" kern="1200" dirty="0">
              <a:latin typeface="Arial Narrow" panose="020B0606020202030204" pitchFamily="34" charset="0"/>
            </a:rPr>
            <a:t> und Sozialwesen</a:t>
          </a:r>
        </a:p>
      </dsp:txBody>
      <dsp:txXfrm>
        <a:off x="5311923" y="3141644"/>
        <a:ext cx="1421959" cy="1318639"/>
      </dsp:txXfrm>
    </dsp:sp>
    <dsp:sp modelId="{157933CD-23DE-41C5-AD98-B42A28CDCA22}">
      <dsp:nvSpPr>
        <dsp:cNvPr id="0" name=""/>
        <dsp:cNvSpPr/>
      </dsp:nvSpPr>
      <dsp:spPr>
        <a:xfrm>
          <a:off x="7027580" y="2005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Labortechnik (Bio/Chemie)</a:t>
          </a:r>
        </a:p>
      </dsp:txBody>
      <dsp:txXfrm>
        <a:off x="7068605" y="43030"/>
        <a:ext cx="1421959" cy="1318639"/>
      </dsp:txXfrm>
    </dsp:sp>
    <dsp:sp modelId="{5AFC30E3-1274-4C60-BB62-78A269F9D3B1}">
      <dsp:nvSpPr>
        <dsp:cNvPr id="0" name=""/>
        <dsp:cNvSpPr/>
      </dsp:nvSpPr>
      <dsp:spPr>
        <a:xfrm>
          <a:off x="7027580" y="1551312"/>
          <a:ext cx="1504009" cy="14006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7068605" y="1592337"/>
        <a:ext cx="1421959" cy="1318639"/>
      </dsp:txXfrm>
    </dsp:sp>
    <dsp:sp modelId="{3E297C82-0C59-4CFB-9A90-5F21AA96E436}">
      <dsp:nvSpPr>
        <dsp:cNvPr id="0" name=""/>
        <dsp:cNvSpPr/>
      </dsp:nvSpPr>
      <dsp:spPr>
        <a:xfrm>
          <a:off x="7027580" y="3100619"/>
          <a:ext cx="1504009" cy="1400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>
              <a:latin typeface="Arial Narrow" panose="020B0606020202030204" pitchFamily="34" charset="0"/>
            </a:rPr>
            <a:t>Ernährung und Hauswirt-</a:t>
          </a:r>
          <a:r>
            <a:rPr lang="de-DE" sz="1800" b="1" kern="1200" dirty="0" err="1">
              <a:latin typeface="Arial Narrow" panose="020B0606020202030204" pitchFamily="34" charset="0"/>
            </a:rPr>
            <a:t>schaft</a:t>
          </a:r>
          <a:endParaRPr lang="de-DE" sz="1800" b="1" kern="1200" dirty="0">
            <a:latin typeface="Arial Narrow" panose="020B0606020202030204" pitchFamily="34" charset="0"/>
          </a:endParaRPr>
        </a:p>
      </dsp:txBody>
      <dsp:txXfrm>
        <a:off x="7068605" y="3141644"/>
        <a:ext cx="1421959" cy="13186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9540-D901-4F5E-BB57-583FA1758F3F}">
      <dsp:nvSpPr>
        <dsp:cNvPr id="0" name=""/>
        <dsp:cNvSpPr/>
      </dsp:nvSpPr>
      <dsp:spPr>
        <a:xfrm>
          <a:off x="0" y="236702"/>
          <a:ext cx="8281045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33324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Biologielaborant/-in, </a:t>
          </a:r>
          <a:r>
            <a:rPr lang="de-DE" sz="1400" b="0" i="0" u="none" kern="1200" dirty="0"/>
            <a:t>Chemielaborant/-in, Dachdecker/-in, Elektroniker/-in, Maler/-in, Maurer/-in, Informatikberufe (Fachinformatiker/in mit Fachrichtung Anwendungsentwicklung oder Systemintegration, IT-Kaufmann/IT-Kauffrau, IT-System-Elektroniker/-in), Körperpflege, Kraftfahrzeugmechaniker/-in, Anlagenmechaniker/-in SHK, Feinwerkmechaniker/-in, Straßenbauer/-in</a:t>
          </a:r>
          <a:endParaRPr lang="de-DE" sz="1400" kern="1200" dirty="0"/>
        </a:p>
      </dsp:txBody>
      <dsp:txXfrm>
        <a:off x="0" y="236702"/>
        <a:ext cx="8281045" cy="1360800"/>
      </dsp:txXfrm>
    </dsp:sp>
    <dsp:sp modelId="{BBACF09D-6FB4-460B-9B5B-ECB4D63F018C}">
      <dsp:nvSpPr>
        <dsp:cNvPr id="0" name=""/>
        <dsp:cNvSpPr/>
      </dsp:nvSpPr>
      <dsp:spPr>
        <a:xfrm>
          <a:off x="414052" y="542"/>
          <a:ext cx="5796731" cy="472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Ausbildung mit Betrieb</a:t>
          </a:r>
        </a:p>
      </dsp:txBody>
      <dsp:txXfrm>
        <a:off x="437109" y="23599"/>
        <a:ext cx="5750617" cy="426206"/>
      </dsp:txXfrm>
    </dsp:sp>
    <dsp:sp modelId="{BB48631C-07D4-4FFB-A6E8-098359314360}">
      <dsp:nvSpPr>
        <dsp:cNvPr id="0" name=""/>
        <dsp:cNvSpPr/>
      </dsp:nvSpPr>
      <dsp:spPr>
        <a:xfrm>
          <a:off x="0" y="1920062"/>
          <a:ext cx="828104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33324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Informationstechnik (ITA), </a:t>
          </a:r>
          <a:r>
            <a:rPr lang="de-DE" sz="1400" kern="1200" dirty="0" err="1"/>
            <a:t>Biologitechnik</a:t>
          </a:r>
          <a:r>
            <a:rPr lang="de-DE" sz="1400" kern="1200" dirty="0"/>
            <a:t> (BTA), Chemietechnik (CTA), </a:t>
          </a:r>
          <a:br>
            <a:rPr lang="de-DE" sz="1400" kern="1200" dirty="0"/>
          </a:br>
          <a:r>
            <a:rPr lang="de-DE" sz="1400" kern="1200" dirty="0"/>
            <a:t>Gestaltungs- und Medientechnik (GMTA)</a:t>
          </a:r>
        </a:p>
      </dsp:txBody>
      <dsp:txXfrm>
        <a:off x="0" y="1920062"/>
        <a:ext cx="8281045" cy="806400"/>
      </dsp:txXfrm>
    </dsp:sp>
    <dsp:sp modelId="{8ABB33EA-BDAE-4E7A-813C-B3ECD8743C37}">
      <dsp:nvSpPr>
        <dsp:cNvPr id="0" name=""/>
        <dsp:cNvSpPr/>
      </dsp:nvSpPr>
      <dsp:spPr>
        <a:xfrm>
          <a:off x="414052" y="1683902"/>
          <a:ext cx="5796731" cy="472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Assistentenausbildung (HBFS)</a:t>
          </a:r>
        </a:p>
      </dsp:txBody>
      <dsp:txXfrm>
        <a:off x="437109" y="1706959"/>
        <a:ext cx="5750617" cy="426206"/>
      </dsp:txXfrm>
    </dsp:sp>
    <dsp:sp modelId="{CF5B19D4-F289-49C7-BB5E-69C9AB9F1894}">
      <dsp:nvSpPr>
        <dsp:cNvPr id="0" name=""/>
        <dsp:cNvSpPr/>
      </dsp:nvSpPr>
      <dsp:spPr>
        <a:xfrm>
          <a:off x="0" y="3049022"/>
          <a:ext cx="8281045" cy="61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33324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Bautechnik, chemisch-physikalische Technik, Elektrotechnik, Maschinenbau,  </a:t>
          </a:r>
        </a:p>
      </dsp:txBody>
      <dsp:txXfrm>
        <a:off x="0" y="3049022"/>
        <a:ext cx="8281045" cy="617400"/>
      </dsp:txXfrm>
    </dsp:sp>
    <dsp:sp modelId="{962E3BD3-80C0-46EB-97FF-C7E856322BAD}">
      <dsp:nvSpPr>
        <dsp:cNvPr id="0" name=""/>
        <dsp:cNvSpPr/>
      </dsp:nvSpPr>
      <dsp:spPr>
        <a:xfrm>
          <a:off x="414052" y="2812862"/>
          <a:ext cx="5796731" cy="472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Fachoberschule</a:t>
          </a:r>
        </a:p>
      </dsp:txBody>
      <dsp:txXfrm>
        <a:off x="437109" y="2835919"/>
        <a:ext cx="5750617" cy="426206"/>
      </dsp:txXfrm>
    </dsp:sp>
    <dsp:sp modelId="{393890F7-B37D-4A39-B732-8DAAF509842D}">
      <dsp:nvSpPr>
        <dsp:cNvPr id="0" name=""/>
        <dsp:cNvSpPr/>
      </dsp:nvSpPr>
      <dsp:spPr>
        <a:xfrm>
          <a:off x="0" y="3988982"/>
          <a:ext cx="8281045" cy="61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33324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Arial"/>
              <a:ea typeface="+mn-ea"/>
              <a:cs typeface="+mn-cs"/>
            </a:rPr>
            <a:t>Bautechnik, Chemietechnik, Praktische Informatik, Gestaltungs- und Medientechnik</a:t>
          </a:r>
        </a:p>
      </dsp:txBody>
      <dsp:txXfrm>
        <a:off x="0" y="3988982"/>
        <a:ext cx="8281045" cy="617400"/>
      </dsp:txXfrm>
    </dsp:sp>
    <dsp:sp modelId="{AAE9CF5F-D2B4-43D1-A39D-FF720730C0A2}">
      <dsp:nvSpPr>
        <dsp:cNvPr id="0" name=""/>
        <dsp:cNvSpPr/>
      </dsp:nvSpPr>
      <dsp:spPr>
        <a:xfrm>
          <a:off x="414052" y="3752822"/>
          <a:ext cx="5796731" cy="472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Berufliches Gymnasium</a:t>
          </a:r>
        </a:p>
      </dsp:txBody>
      <dsp:txXfrm>
        <a:off x="437109" y="3775879"/>
        <a:ext cx="5750617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9540-D901-4F5E-BB57-583FA1758F3F}">
      <dsp:nvSpPr>
        <dsp:cNvPr id="0" name=""/>
        <dsp:cNvSpPr/>
      </dsp:nvSpPr>
      <dsp:spPr>
        <a:xfrm>
          <a:off x="0" y="341433"/>
          <a:ext cx="8281045" cy="1883700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7904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Bankkaufleute, </a:t>
          </a:r>
          <a:r>
            <a:rPr lang="de-DE" sz="1400" kern="1200" dirty="0" err="1"/>
            <a:t>Chirurgiemechaniker</a:t>
          </a:r>
          <a:r>
            <a:rPr lang="de-DE" sz="1400" kern="1200" dirty="0"/>
            <a:t>/-in, Elektroniker/-in, Fachkräfte für Metalltechnik, Fachpraktiker/-in Hauswirtschaft, Fachpraktiker/-in Küche, Gießereimechaniker/-in, Industriekaufleute, Industriemechaniker/-in, Kaufleute im Einzelhandel, Konstruktionsmechaniker/-in, Maschinen- und Anlagenführer/-in, Metallbauer/-in, Technische Modellbauer/-in, Technische Produktionsdesigner/-in, Verfahrensmechaniker/-in für Kunststoff- und Kautschuktechnik, Verkäufer/-in, Werkzeugmechaniker/-in, Zerspanungsmechaniker/-in</a:t>
          </a:r>
        </a:p>
      </dsp:txBody>
      <dsp:txXfrm>
        <a:off x="0" y="341433"/>
        <a:ext cx="8281045" cy="1883700"/>
      </dsp:txXfrm>
    </dsp:sp>
    <dsp:sp modelId="{BBACF09D-6FB4-460B-9B5B-ECB4D63F018C}">
      <dsp:nvSpPr>
        <dsp:cNvPr id="0" name=""/>
        <dsp:cNvSpPr/>
      </dsp:nvSpPr>
      <dsp:spPr>
        <a:xfrm>
          <a:off x="414052" y="1953"/>
          <a:ext cx="5796731" cy="6789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Ausbildung mit Betrieb</a:t>
          </a:r>
        </a:p>
      </dsp:txBody>
      <dsp:txXfrm>
        <a:off x="447196" y="35097"/>
        <a:ext cx="5730443" cy="612672"/>
      </dsp:txXfrm>
    </dsp:sp>
    <dsp:sp modelId="{BB48631C-07D4-4FFB-A6E8-098359314360}">
      <dsp:nvSpPr>
        <dsp:cNvPr id="0" name=""/>
        <dsp:cNvSpPr/>
      </dsp:nvSpPr>
      <dsp:spPr>
        <a:xfrm>
          <a:off x="0" y="2688813"/>
          <a:ext cx="8281045" cy="778837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7904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2-jährig: Sozialassistenz, Bürowirtschaft</a:t>
          </a:r>
        </a:p>
      </dsp:txBody>
      <dsp:txXfrm>
        <a:off x="0" y="2688813"/>
        <a:ext cx="8281045" cy="778837"/>
      </dsp:txXfrm>
    </dsp:sp>
    <dsp:sp modelId="{8ABB33EA-BDAE-4E7A-813C-B3ECD8743C37}">
      <dsp:nvSpPr>
        <dsp:cNvPr id="0" name=""/>
        <dsp:cNvSpPr/>
      </dsp:nvSpPr>
      <dsp:spPr>
        <a:xfrm>
          <a:off x="414052" y="2349333"/>
          <a:ext cx="5796731" cy="6789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Assistentenausbildung (HBFS)</a:t>
          </a:r>
        </a:p>
      </dsp:txBody>
      <dsp:txXfrm>
        <a:off x="447196" y="2382477"/>
        <a:ext cx="5730443" cy="612672"/>
      </dsp:txXfrm>
    </dsp:sp>
    <dsp:sp modelId="{CF5B19D4-F289-49C7-BB5E-69C9AB9F1894}">
      <dsp:nvSpPr>
        <dsp:cNvPr id="0" name=""/>
        <dsp:cNvSpPr/>
      </dsp:nvSpPr>
      <dsp:spPr>
        <a:xfrm>
          <a:off x="0" y="3931330"/>
          <a:ext cx="8281045" cy="778837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7904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Elektrotechnik, Informationstechnik, Maschinenbau, Wirtschaft und Verwaltung </a:t>
          </a:r>
        </a:p>
      </dsp:txBody>
      <dsp:txXfrm>
        <a:off x="0" y="3931330"/>
        <a:ext cx="8281045" cy="778837"/>
      </dsp:txXfrm>
    </dsp:sp>
    <dsp:sp modelId="{962E3BD3-80C0-46EB-97FF-C7E856322BAD}">
      <dsp:nvSpPr>
        <dsp:cNvPr id="0" name=""/>
        <dsp:cNvSpPr/>
      </dsp:nvSpPr>
      <dsp:spPr>
        <a:xfrm>
          <a:off x="414052" y="3591851"/>
          <a:ext cx="5796731" cy="6789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Fachoberschule</a:t>
          </a:r>
        </a:p>
      </dsp:txBody>
      <dsp:txXfrm>
        <a:off x="447196" y="3624995"/>
        <a:ext cx="5730443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9540-D901-4F5E-BB57-583FA1758F3F}">
      <dsp:nvSpPr>
        <dsp:cNvPr id="0" name=""/>
        <dsp:cNvSpPr/>
      </dsp:nvSpPr>
      <dsp:spPr>
        <a:xfrm>
          <a:off x="0" y="251962"/>
          <a:ext cx="8281045" cy="563062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7076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Maßschneider/-in, Hauswirtschafter/-in</a:t>
          </a:r>
        </a:p>
      </dsp:txBody>
      <dsp:txXfrm>
        <a:off x="0" y="251962"/>
        <a:ext cx="8281045" cy="563062"/>
      </dsp:txXfrm>
    </dsp:sp>
    <dsp:sp modelId="{BBACF09D-6FB4-460B-9B5B-ECB4D63F018C}">
      <dsp:nvSpPr>
        <dsp:cNvPr id="0" name=""/>
        <dsp:cNvSpPr/>
      </dsp:nvSpPr>
      <dsp:spPr>
        <a:xfrm>
          <a:off x="414052" y="60082"/>
          <a:ext cx="5796731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Vollschulische Ausbildung</a:t>
          </a:r>
        </a:p>
      </dsp:txBody>
      <dsp:txXfrm>
        <a:off x="432786" y="78816"/>
        <a:ext cx="5759263" cy="346292"/>
      </dsp:txXfrm>
    </dsp:sp>
    <dsp:sp modelId="{94FBD3AD-938C-4C18-AC87-86062A8FC12D}">
      <dsp:nvSpPr>
        <dsp:cNvPr id="0" name=""/>
        <dsp:cNvSpPr/>
      </dsp:nvSpPr>
      <dsp:spPr>
        <a:xfrm>
          <a:off x="0" y="1077104"/>
          <a:ext cx="8281045" cy="1310400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7076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i="0" u="none" kern="1200" dirty="0"/>
            <a:t>Automobilkaufleute, Einzelhandelskaufleute, Elektroniker</a:t>
          </a:r>
          <a:r>
            <a:rPr lang="de-DE" sz="1400" kern="1200" dirty="0"/>
            <a:t>/-in</a:t>
          </a:r>
          <a:r>
            <a:rPr lang="de-DE" sz="1400" b="0" i="0" u="none" kern="1200" dirty="0"/>
            <a:t>, Gärtner</a:t>
          </a:r>
          <a:r>
            <a:rPr lang="de-DE" sz="1400" kern="1200" dirty="0"/>
            <a:t>/-in</a:t>
          </a:r>
          <a:r>
            <a:rPr lang="de-DE" sz="1400" b="0" i="0" u="none" kern="1200" dirty="0"/>
            <a:t>, Gießereimechaniker</a:t>
          </a:r>
          <a:r>
            <a:rPr lang="de-DE" sz="1400" kern="1200" dirty="0"/>
            <a:t>/-in</a:t>
          </a:r>
          <a:r>
            <a:rPr lang="de-DE" sz="1400" b="0" i="0" u="none" kern="1200" dirty="0"/>
            <a:t>, Hauswirtschafter</a:t>
          </a:r>
          <a:r>
            <a:rPr lang="de-DE" sz="1400" kern="1200" dirty="0"/>
            <a:t>/-in</a:t>
          </a:r>
          <a:r>
            <a:rPr lang="de-DE" sz="1400" b="0" i="0" u="none" kern="1200" dirty="0"/>
            <a:t>, Industriekaufleute, Industriemechaniker</a:t>
          </a:r>
          <a:r>
            <a:rPr lang="de-DE" sz="1400" kern="1200" dirty="0"/>
            <a:t>/-in</a:t>
          </a:r>
          <a:r>
            <a:rPr lang="de-DE" sz="1400" b="0" i="0" u="none" kern="1200" dirty="0"/>
            <a:t>, Kfz-Mechatroniker</a:t>
          </a:r>
          <a:r>
            <a:rPr lang="de-DE" sz="1400" kern="1200" dirty="0"/>
            <a:t>/-in</a:t>
          </a:r>
          <a:r>
            <a:rPr lang="de-DE" sz="1400" b="0" i="0" u="none" kern="1200" dirty="0"/>
            <a:t>, Maschinen- und Anlagenführer</a:t>
          </a:r>
          <a:r>
            <a:rPr lang="de-DE" sz="1400" kern="1200" dirty="0"/>
            <a:t>/-in</a:t>
          </a:r>
          <a:r>
            <a:rPr lang="de-DE" sz="1400" b="0" i="0" u="none" kern="1200" dirty="0"/>
            <a:t>, Maßschneider</a:t>
          </a:r>
          <a:r>
            <a:rPr lang="de-DE" sz="1400" kern="1200" dirty="0"/>
            <a:t>/-in</a:t>
          </a:r>
          <a:r>
            <a:rPr lang="de-DE" sz="1400" b="0" i="0" u="none" kern="1200" dirty="0"/>
            <a:t>, Mechatroniker</a:t>
          </a:r>
          <a:r>
            <a:rPr lang="de-DE" sz="1400" kern="1200" dirty="0"/>
            <a:t>/-in</a:t>
          </a:r>
          <a:r>
            <a:rPr lang="de-DE" sz="1400" b="0" i="0" u="none" kern="1200" dirty="0"/>
            <a:t>, Tischler</a:t>
          </a:r>
          <a:r>
            <a:rPr lang="de-DE" sz="1400" kern="1200" dirty="0"/>
            <a:t>/-in</a:t>
          </a:r>
          <a:r>
            <a:rPr lang="de-DE" sz="1400" b="0" i="0" u="none" kern="1200" dirty="0"/>
            <a:t>, Werkzeugmechaniker</a:t>
          </a:r>
          <a:r>
            <a:rPr lang="de-DE" sz="1400" kern="1200" dirty="0"/>
            <a:t>/-in</a:t>
          </a:r>
          <a:r>
            <a:rPr lang="de-DE" sz="1400" b="0" i="0" u="none" kern="1200" dirty="0"/>
            <a:t>, Zerspanungsmechaniker</a:t>
          </a:r>
          <a:r>
            <a:rPr lang="de-DE" sz="1400" kern="1200" dirty="0"/>
            <a:t>/-in</a:t>
          </a:r>
          <a:r>
            <a:rPr lang="de-DE" sz="1400" b="0" i="0" u="none" kern="1200" dirty="0"/>
            <a:t> mit Anschlussmöglichkeit im </a:t>
          </a:r>
          <a:r>
            <a:rPr lang="de-DE" sz="1400" b="0" i="0" u="none" kern="1200" dirty="0" err="1"/>
            <a:t>gewerbl</a:t>
          </a:r>
          <a:r>
            <a:rPr lang="de-DE" sz="1400" b="0" i="0" u="none" kern="1200" dirty="0"/>
            <a:t>. Bereich an die Fachschule (Technikerausbildung)</a:t>
          </a:r>
          <a:endParaRPr lang="de-DE" sz="1400" kern="1200" dirty="0"/>
        </a:p>
      </dsp:txBody>
      <dsp:txXfrm>
        <a:off x="0" y="1077104"/>
        <a:ext cx="8281045" cy="1310400"/>
      </dsp:txXfrm>
    </dsp:sp>
    <dsp:sp modelId="{1944A569-14AB-4AC4-9A2B-2965E89E5CFA}">
      <dsp:nvSpPr>
        <dsp:cNvPr id="0" name=""/>
        <dsp:cNvSpPr/>
      </dsp:nvSpPr>
      <dsp:spPr>
        <a:xfrm>
          <a:off x="414052" y="885224"/>
          <a:ext cx="5796731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Ausbildung </a:t>
          </a:r>
          <a:r>
            <a:rPr lang="de-DE" sz="1400" kern="1200" dirty="0"/>
            <a:t>mit Betrieb</a:t>
          </a:r>
        </a:p>
      </dsp:txBody>
      <dsp:txXfrm>
        <a:off x="432786" y="903958"/>
        <a:ext cx="5759263" cy="346292"/>
      </dsp:txXfrm>
    </dsp:sp>
    <dsp:sp modelId="{BB48631C-07D4-4FFB-A6E8-098359314360}">
      <dsp:nvSpPr>
        <dsp:cNvPr id="0" name=""/>
        <dsp:cNvSpPr/>
      </dsp:nvSpPr>
      <dsp:spPr>
        <a:xfrm>
          <a:off x="0" y="2649584"/>
          <a:ext cx="8281045" cy="962325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7076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1-jährig: Wirtschaft und Verwaltung, Ernährung und Hauswirtschaft  (Häusliche Pflege)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2-jährig: Metalltechnik, Elektrotechnik, Wirtschaft und Verwaltung, Ernährung und Hauswirtschaft (Gastgewerbe, Häusliche Pflege, Hauswirtschaft)</a:t>
          </a:r>
        </a:p>
      </dsp:txBody>
      <dsp:txXfrm>
        <a:off x="0" y="2649584"/>
        <a:ext cx="8281045" cy="962325"/>
      </dsp:txXfrm>
    </dsp:sp>
    <dsp:sp modelId="{8ABB33EA-BDAE-4E7A-813C-B3ECD8743C37}">
      <dsp:nvSpPr>
        <dsp:cNvPr id="0" name=""/>
        <dsp:cNvSpPr/>
      </dsp:nvSpPr>
      <dsp:spPr>
        <a:xfrm>
          <a:off x="414052" y="2457704"/>
          <a:ext cx="5796731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Assistentenausbildung (HBFS)</a:t>
          </a:r>
        </a:p>
      </dsp:txBody>
      <dsp:txXfrm>
        <a:off x="432786" y="2476438"/>
        <a:ext cx="5759263" cy="346292"/>
      </dsp:txXfrm>
    </dsp:sp>
    <dsp:sp modelId="{CF5B19D4-F289-49C7-BB5E-69C9AB9F1894}">
      <dsp:nvSpPr>
        <dsp:cNvPr id="0" name=""/>
        <dsp:cNvSpPr/>
      </dsp:nvSpPr>
      <dsp:spPr>
        <a:xfrm>
          <a:off x="0" y="3873989"/>
          <a:ext cx="8281045" cy="778050"/>
        </a:xfrm>
        <a:prstGeom prst="rect">
          <a:avLst/>
        </a:prstGeom>
        <a:solidFill>
          <a:schemeClr val="bg1">
            <a:alpha val="9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70764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Technik (Maschinenbau, Elektrotechnik, Informationstechnik)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Wirtschaft (Wirtschaft und Verwaltung, Wirtschaftsinformatik, Ernährung)  </a:t>
          </a:r>
        </a:p>
      </dsp:txBody>
      <dsp:txXfrm>
        <a:off x="0" y="3873989"/>
        <a:ext cx="8281045" cy="778050"/>
      </dsp:txXfrm>
    </dsp:sp>
    <dsp:sp modelId="{962E3BD3-80C0-46EB-97FF-C7E856322BAD}">
      <dsp:nvSpPr>
        <dsp:cNvPr id="0" name=""/>
        <dsp:cNvSpPr/>
      </dsp:nvSpPr>
      <dsp:spPr>
        <a:xfrm>
          <a:off x="414052" y="3682109"/>
          <a:ext cx="5796731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Fachoberschule</a:t>
          </a:r>
        </a:p>
      </dsp:txBody>
      <dsp:txXfrm>
        <a:off x="432786" y="3700843"/>
        <a:ext cx="5759263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9540-D901-4F5E-BB57-583FA1758F3F}">
      <dsp:nvSpPr>
        <dsp:cNvPr id="0" name=""/>
        <dsp:cNvSpPr/>
      </dsp:nvSpPr>
      <dsp:spPr>
        <a:xfrm>
          <a:off x="0" y="345386"/>
          <a:ext cx="8281045" cy="14883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3738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Gastronomie, Hotellerie</a:t>
          </a:r>
          <a:br>
            <a:rPr lang="de-DE" sz="1400" kern="1200" dirty="0"/>
          </a:br>
          <a:r>
            <a:rPr lang="de-DE" sz="1400" kern="1200" dirty="0"/>
            <a:t>(Köche, Restaurantfachleute, Hotelfachleute, Fachkräfte im Gastgewerbe, Fachkräfte für Systemgastronomie) mit Anschlussmöglichkeit an die Hotelfachschule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Nahrungsgewerbe</a:t>
          </a:r>
          <a:br>
            <a:rPr lang="de-DE" sz="1400" kern="1200" dirty="0"/>
          </a:br>
          <a:r>
            <a:rPr lang="de-DE" sz="1400" kern="1200" dirty="0"/>
            <a:t>(Fleischer/-in, Bäcker/-in, Fachverkäufer/-in im Nahrungsgewerbe)</a:t>
          </a:r>
        </a:p>
      </dsp:txBody>
      <dsp:txXfrm>
        <a:off x="0" y="345386"/>
        <a:ext cx="8281045" cy="1488374"/>
      </dsp:txXfrm>
    </dsp:sp>
    <dsp:sp modelId="{BBACF09D-6FB4-460B-9B5B-ECB4D63F018C}">
      <dsp:nvSpPr>
        <dsp:cNvPr id="0" name=""/>
        <dsp:cNvSpPr/>
      </dsp:nvSpPr>
      <dsp:spPr>
        <a:xfrm>
          <a:off x="414052" y="35426"/>
          <a:ext cx="5796731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Ausbildung mit Betrieb</a:t>
          </a:r>
        </a:p>
      </dsp:txBody>
      <dsp:txXfrm>
        <a:off x="444314" y="65688"/>
        <a:ext cx="5736207" cy="559396"/>
      </dsp:txXfrm>
    </dsp:sp>
    <dsp:sp modelId="{BB48631C-07D4-4FFB-A6E8-098359314360}">
      <dsp:nvSpPr>
        <dsp:cNvPr id="0" name=""/>
        <dsp:cNvSpPr/>
      </dsp:nvSpPr>
      <dsp:spPr>
        <a:xfrm>
          <a:off x="0" y="2257120"/>
          <a:ext cx="8281045" cy="909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3738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2-jährig: Sozialassistenz mit Anschlussmöglichkeit zur Fachschule für Sozialpädagogik (Erzieher/-</a:t>
          </a:r>
          <a:r>
            <a:rPr lang="de-DE" sz="1400" kern="1200" dirty="0" err="1"/>
            <a:t>innenausbildung</a:t>
          </a:r>
          <a:r>
            <a:rPr lang="de-DE" sz="1400" kern="1200" dirty="0"/>
            <a:t>) </a:t>
          </a:r>
        </a:p>
      </dsp:txBody>
      <dsp:txXfrm>
        <a:off x="0" y="2257120"/>
        <a:ext cx="8281045" cy="909562"/>
      </dsp:txXfrm>
    </dsp:sp>
    <dsp:sp modelId="{8ABB33EA-BDAE-4E7A-813C-B3ECD8743C37}">
      <dsp:nvSpPr>
        <dsp:cNvPr id="0" name=""/>
        <dsp:cNvSpPr/>
      </dsp:nvSpPr>
      <dsp:spPr>
        <a:xfrm>
          <a:off x="414052" y="1947160"/>
          <a:ext cx="5796731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Assistentenausbildung (HBFS)</a:t>
          </a:r>
        </a:p>
      </dsp:txBody>
      <dsp:txXfrm>
        <a:off x="444314" y="1977422"/>
        <a:ext cx="5736207" cy="559396"/>
      </dsp:txXfrm>
    </dsp:sp>
    <dsp:sp modelId="{CF5B19D4-F289-49C7-BB5E-69C9AB9F1894}">
      <dsp:nvSpPr>
        <dsp:cNvPr id="0" name=""/>
        <dsp:cNvSpPr/>
      </dsp:nvSpPr>
      <dsp:spPr>
        <a:xfrm>
          <a:off x="0" y="3590043"/>
          <a:ext cx="8281045" cy="9426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437388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Gesundheit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Sozialwesen </a:t>
          </a:r>
        </a:p>
      </dsp:txBody>
      <dsp:txXfrm>
        <a:off x="0" y="3590043"/>
        <a:ext cx="8281045" cy="942637"/>
      </dsp:txXfrm>
    </dsp:sp>
    <dsp:sp modelId="{962E3BD3-80C0-46EB-97FF-C7E856322BAD}">
      <dsp:nvSpPr>
        <dsp:cNvPr id="0" name=""/>
        <dsp:cNvSpPr/>
      </dsp:nvSpPr>
      <dsp:spPr>
        <a:xfrm>
          <a:off x="414052" y="3280083"/>
          <a:ext cx="5796731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Fachoberschule</a:t>
          </a:r>
        </a:p>
      </dsp:txBody>
      <dsp:txXfrm>
        <a:off x="444314" y="3310345"/>
        <a:ext cx="5736207" cy="5593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9540-D901-4F5E-BB57-583FA1758F3F}">
      <dsp:nvSpPr>
        <dsp:cNvPr id="0" name=""/>
        <dsp:cNvSpPr/>
      </dsp:nvSpPr>
      <dsp:spPr>
        <a:xfrm>
          <a:off x="0" y="305095"/>
          <a:ext cx="8281045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91592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Außenhandelskaufleute, Bankkaufleute, Einzelhandelskaufleute, Fachlageristen und Fachkräfte für Lagerwirtschaft, Gesundheitskaufleute, Großhandelskaufleute, Informatikkaufleute, IT-Systemkaufleute, Kaufleute für Büromanagement, Kaufleute für Spedition und </a:t>
          </a:r>
          <a:r>
            <a:rPr lang="de-DE" sz="1400" kern="1200" dirty="0" err="1"/>
            <a:t>Logisitkdienstleistung</a:t>
          </a:r>
          <a:r>
            <a:rPr lang="de-DE" sz="1400" kern="1200" dirty="0"/>
            <a:t>, Medizinische Fachangestellte, Pharmazeutisch-kaufmännisch Angestellte, Rechts- und (Notar)fachangestellte, Steuerfachangestellte, Verkäufer, Verwaltungsfachangestellte, Zahnmedizinische Fachangestellte</a:t>
          </a:r>
        </a:p>
      </dsp:txBody>
      <dsp:txXfrm>
        <a:off x="0" y="305095"/>
        <a:ext cx="8281045" cy="1499400"/>
      </dsp:txXfrm>
    </dsp:sp>
    <dsp:sp modelId="{BBACF09D-6FB4-460B-9B5B-ECB4D63F018C}">
      <dsp:nvSpPr>
        <dsp:cNvPr id="0" name=""/>
        <dsp:cNvSpPr/>
      </dsp:nvSpPr>
      <dsp:spPr>
        <a:xfrm>
          <a:off x="414052" y="98455"/>
          <a:ext cx="5796731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Ausbildung mit Betrieb</a:t>
          </a:r>
        </a:p>
      </dsp:txBody>
      <dsp:txXfrm>
        <a:off x="434227" y="118630"/>
        <a:ext cx="5756381" cy="372930"/>
      </dsp:txXfrm>
    </dsp:sp>
    <dsp:sp modelId="{BB48631C-07D4-4FFB-A6E8-098359314360}">
      <dsp:nvSpPr>
        <dsp:cNvPr id="0" name=""/>
        <dsp:cNvSpPr/>
      </dsp:nvSpPr>
      <dsp:spPr>
        <a:xfrm>
          <a:off x="0" y="2086735"/>
          <a:ext cx="8281045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91592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1-jährig: Höhere Handelsschule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2-jährig: Bürowirtschaft, Fremdsprachensekretariat</a:t>
          </a:r>
        </a:p>
      </dsp:txBody>
      <dsp:txXfrm>
        <a:off x="0" y="2086735"/>
        <a:ext cx="8281045" cy="793800"/>
      </dsp:txXfrm>
    </dsp:sp>
    <dsp:sp modelId="{8ABB33EA-BDAE-4E7A-813C-B3ECD8743C37}">
      <dsp:nvSpPr>
        <dsp:cNvPr id="0" name=""/>
        <dsp:cNvSpPr/>
      </dsp:nvSpPr>
      <dsp:spPr>
        <a:xfrm>
          <a:off x="414052" y="1880095"/>
          <a:ext cx="5796731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Assistentenausbildung (HBFS)</a:t>
          </a:r>
        </a:p>
      </dsp:txBody>
      <dsp:txXfrm>
        <a:off x="434227" y="1900270"/>
        <a:ext cx="5756381" cy="372930"/>
      </dsp:txXfrm>
    </dsp:sp>
    <dsp:sp modelId="{CF5B19D4-F289-49C7-BB5E-69C9AB9F1894}">
      <dsp:nvSpPr>
        <dsp:cNvPr id="0" name=""/>
        <dsp:cNvSpPr/>
      </dsp:nvSpPr>
      <dsp:spPr>
        <a:xfrm>
          <a:off x="0" y="3162775"/>
          <a:ext cx="8281045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91592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Wirtschaft und Verwaltung</a:t>
          </a:r>
        </a:p>
      </dsp:txBody>
      <dsp:txXfrm>
        <a:off x="0" y="3162775"/>
        <a:ext cx="8281045" cy="584325"/>
      </dsp:txXfrm>
    </dsp:sp>
    <dsp:sp modelId="{962E3BD3-80C0-46EB-97FF-C7E856322BAD}">
      <dsp:nvSpPr>
        <dsp:cNvPr id="0" name=""/>
        <dsp:cNvSpPr/>
      </dsp:nvSpPr>
      <dsp:spPr>
        <a:xfrm>
          <a:off x="414052" y="2956135"/>
          <a:ext cx="5796731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Fachoberschule</a:t>
          </a:r>
        </a:p>
      </dsp:txBody>
      <dsp:txXfrm>
        <a:off x="434227" y="2976310"/>
        <a:ext cx="5756381" cy="372930"/>
      </dsp:txXfrm>
    </dsp:sp>
    <dsp:sp modelId="{33BD2CCD-4ACF-4C98-89F4-CF75EA8A9368}">
      <dsp:nvSpPr>
        <dsp:cNvPr id="0" name=""/>
        <dsp:cNvSpPr/>
      </dsp:nvSpPr>
      <dsp:spPr>
        <a:xfrm>
          <a:off x="0" y="4029341"/>
          <a:ext cx="8281045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701" tIns="291592" rIns="64270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/>
            <a:t>Gesundheit, Wirtschaft und Verwaltung,  </a:t>
          </a:r>
        </a:p>
      </dsp:txBody>
      <dsp:txXfrm>
        <a:off x="0" y="4029341"/>
        <a:ext cx="8281045" cy="584325"/>
      </dsp:txXfrm>
    </dsp:sp>
    <dsp:sp modelId="{A55C519A-572D-418C-81C2-2574D797E94B}">
      <dsp:nvSpPr>
        <dsp:cNvPr id="0" name=""/>
        <dsp:cNvSpPr/>
      </dsp:nvSpPr>
      <dsp:spPr>
        <a:xfrm>
          <a:off x="414052" y="3822700"/>
          <a:ext cx="5796731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103" tIns="0" rIns="21910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Berufliches Gymnasium</a:t>
          </a:r>
        </a:p>
      </dsp:txBody>
      <dsp:txXfrm>
        <a:off x="434227" y="3842875"/>
        <a:ext cx="5756381" cy="3729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3C05B-AFF6-420F-84F4-BCEB791B5C2E}">
      <dsp:nvSpPr>
        <dsp:cNvPr id="0" name=""/>
        <dsp:cNvSpPr/>
      </dsp:nvSpPr>
      <dsp:spPr>
        <a:xfrm>
          <a:off x="5997849" y="3946310"/>
          <a:ext cx="323401" cy="308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700" y="0"/>
              </a:lnTo>
              <a:lnTo>
                <a:pt x="161700" y="308118"/>
              </a:lnTo>
              <a:lnTo>
                <a:pt x="323401" y="30811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6148382" y="4089202"/>
        <a:ext cx="22334" cy="22334"/>
      </dsp:txXfrm>
    </dsp:sp>
    <dsp:sp modelId="{ADBEE69C-DB9C-467A-96A2-1FDD50CE8567}">
      <dsp:nvSpPr>
        <dsp:cNvPr id="0" name=""/>
        <dsp:cNvSpPr/>
      </dsp:nvSpPr>
      <dsp:spPr>
        <a:xfrm>
          <a:off x="5997849" y="3638191"/>
          <a:ext cx="323401" cy="308118"/>
        </a:xfrm>
        <a:custGeom>
          <a:avLst/>
          <a:gdLst/>
          <a:ahLst/>
          <a:cxnLst/>
          <a:rect l="0" t="0" r="0" b="0"/>
          <a:pathLst>
            <a:path>
              <a:moveTo>
                <a:pt x="0" y="308118"/>
              </a:moveTo>
              <a:lnTo>
                <a:pt x="161700" y="308118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6148382" y="3781083"/>
        <a:ext cx="22334" cy="22334"/>
      </dsp:txXfrm>
    </dsp:sp>
    <dsp:sp modelId="{C39FCFCD-3762-45E8-A579-A1A41A41B155}">
      <dsp:nvSpPr>
        <dsp:cNvPr id="0" name=""/>
        <dsp:cNvSpPr/>
      </dsp:nvSpPr>
      <dsp:spPr>
        <a:xfrm>
          <a:off x="4057441" y="3484132"/>
          <a:ext cx="323401" cy="462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700" y="0"/>
              </a:lnTo>
              <a:lnTo>
                <a:pt x="161700" y="462177"/>
              </a:lnTo>
              <a:lnTo>
                <a:pt x="323401" y="46217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05039" y="3701118"/>
        <a:ext cx="28204" cy="28204"/>
      </dsp:txXfrm>
    </dsp:sp>
    <dsp:sp modelId="{7E981192-1760-4A9E-81F4-29A9392B7D89}">
      <dsp:nvSpPr>
        <dsp:cNvPr id="0" name=""/>
        <dsp:cNvSpPr/>
      </dsp:nvSpPr>
      <dsp:spPr>
        <a:xfrm>
          <a:off x="5997849" y="2976234"/>
          <a:ext cx="323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3401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6151464" y="3013869"/>
        <a:ext cx="16170" cy="16170"/>
      </dsp:txXfrm>
    </dsp:sp>
    <dsp:sp modelId="{9BF3F5FB-9B3F-487E-8082-ADEB9C66C829}">
      <dsp:nvSpPr>
        <dsp:cNvPr id="0" name=""/>
        <dsp:cNvSpPr/>
      </dsp:nvSpPr>
      <dsp:spPr>
        <a:xfrm>
          <a:off x="4057441" y="3021954"/>
          <a:ext cx="323401" cy="462177"/>
        </a:xfrm>
        <a:custGeom>
          <a:avLst/>
          <a:gdLst/>
          <a:ahLst/>
          <a:cxnLst/>
          <a:rect l="0" t="0" r="0" b="0"/>
          <a:pathLst>
            <a:path>
              <a:moveTo>
                <a:pt x="0" y="462177"/>
              </a:moveTo>
              <a:lnTo>
                <a:pt x="161700" y="462177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05039" y="3238940"/>
        <a:ext cx="28204" cy="28204"/>
      </dsp:txXfrm>
    </dsp:sp>
    <dsp:sp modelId="{4A7C8467-80FC-4FFF-B2CC-0B1DF7294ADB}">
      <dsp:nvSpPr>
        <dsp:cNvPr id="0" name=""/>
        <dsp:cNvSpPr/>
      </dsp:nvSpPr>
      <dsp:spPr>
        <a:xfrm>
          <a:off x="2117033" y="2020568"/>
          <a:ext cx="323401" cy="146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700" y="0"/>
              </a:lnTo>
              <a:lnTo>
                <a:pt x="161700" y="1463563"/>
              </a:lnTo>
              <a:lnTo>
                <a:pt x="323401" y="146356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241262" y="2714878"/>
        <a:ext cx="74943" cy="74943"/>
      </dsp:txXfrm>
    </dsp:sp>
    <dsp:sp modelId="{B4C26767-BB08-47C1-B9A4-4271E8205888}">
      <dsp:nvSpPr>
        <dsp:cNvPr id="0" name=""/>
        <dsp:cNvSpPr/>
      </dsp:nvSpPr>
      <dsp:spPr>
        <a:xfrm>
          <a:off x="4057441" y="2359996"/>
          <a:ext cx="323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3401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11056" y="2397631"/>
        <a:ext cx="16170" cy="16170"/>
      </dsp:txXfrm>
    </dsp:sp>
    <dsp:sp modelId="{61E3342A-D7DE-4BB5-B16E-79CE30292A72}">
      <dsp:nvSpPr>
        <dsp:cNvPr id="0" name=""/>
        <dsp:cNvSpPr/>
      </dsp:nvSpPr>
      <dsp:spPr>
        <a:xfrm>
          <a:off x="2117033" y="2020568"/>
          <a:ext cx="323401" cy="385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700" y="0"/>
              </a:lnTo>
              <a:lnTo>
                <a:pt x="161700" y="385148"/>
              </a:lnTo>
              <a:lnTo>
                <a:pt x="323401" y="38514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266160" y="2200569"/>
        <a:ext cx="25145" cy="25145"/>
      </dsp:txXfrm>
    </dsp:sp>
    <dsp:sp modelId="{478CBA58-12E4-489F-A81F-8EAB5DE6015F}">
      <dsp:nvSpPr>
        <dsp:cNvPr id="0" name=""/>
        <dsp:cNvSpPr/>
      </dsp:nvSpPr>
      <dsp:spPr>
        <a:xfrm>
          <a:off x="4057441" y="1743759"/>
          <a:ext cx="323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3401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11056" y="1781394"/>
        <a:ext cx="16170" cy="16170"/>
      </dsp:txXfrm>
    </dsp:sp>
    <dsp:sp modelId="{2296FC88-A06B-41F2-AD61-6F31EA6A259B}">
      <dsp:nvSpPr>
        <dsp:cNvPr id="0" name=""/>
        <dsp:cNvSpPr/>
      </dsp:nvSpPr>
      <dsp:spPr>
        <a:xfrm>
          <a:off x="2117033" y="1789479"/>
          <a:ext cx="323401" cy="231088"/>
        </a:xfrm>
        <a:custGeom>
          <a:avLst/>
          <a:gdLst/>
          <a:ahLst/>
          <a:cxnLst/>
          <a:rect l="0" t="0" r="0" b="0"/>
          <a:pathLst>
            <a:path>
              <a:moveTo>
                <a:pt x="0" y="231088"/>
              </a:moveTo>
              <a:lnTo>
                <a:pt x="161700" y="231088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268796" y="1895087"/>
        <a:ext cx="19874" cy="19874"/>
      </dsp:txXfrm>
    </dsp:sp>
    <dsp:sp modelId="{0B64B0B7-6CDD-474D-8D59-4257DFACEA6A}">
      <dsp:nvSpPr>
        <dsp:cNvPr id="0" name=""/>
        <dsp:cNvSpPr/>
      </dsp:nvSpPr>
      <dsp:spPr>
        <a:xfrm>
          <a:off x="4057441" y="1127522"/>
          <a:ext cx="323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3401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11056" y="1165157"/>
        <a:ext cx="16170" cy="16170"/>
      </dsp:txXfrm>
    </dsp:sp>
    <dsp:sp modelId="{47A8522E-3C8B-415F-BB6B-737993473368}">
      <dsp:nvSpPr>
        <dsp:cNvPr id="0" name=""/>
        <dsp:cNvSpPr/>
      </dsp:nvSpPr>
      <dsp:spPr>
        <a:xfrm>
          <a:off x="2117033" y="1173242"/>
          <a:ext cx="323401" cy="847326"/>
        </a:xfrm>
        <a:custGeom>
          <a:avLst/>
          <a:gdLst/>
          <a:ahLst/>
          <a:cxnLst/>
          <a:rect l="0" t="0" r="0" b="0"/>
          <a:pathLst>
            <a:path>
              <a:moveTo>
                <a:pt x="0" y="847326"/>
              </a:moveTo>
              <a:lnTo>
                <a:pt x="161700" y="847326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256060" y="1574231"/>
        <a:ext cx="45347" cy="45347"/>
      </dsp:txXfrm>
    </dsp:sp>
    <dsp:sp modelId="{E2F70636-E98C-426F-AF53-499F3A75C4DA}">
      <dsp:nvSpPr>
        <dsp:cNvPr id="0" name=""/>
        <dsp:cNvSpPr/>
      </dsp:nvSpPr>
      <dsp:spPr>
        <a:xfrm>
          <a:off x="5997849" y="557004"/>
          <a:ext cx="323401" cy="308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700" y="0"/>
              </a:lnTo>
              <a:lnTo>
                <a:pt x="161700" y="308118"/>
              </a:lnTo>
              <a:lnTo>
                <a:pt x="323401" y="308118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6148382" y="699897"/>
        <a:ext cx="22334" cy="22334"/>
      </dsp:txXfrm>
    </dsp:sp>
    <dsp:sp modelId="{95645015-AB62-48EA-A236-A101298ACE07}">
      <dsp:nvSpPr>
        <dsp:cNvPr id="0" name=""/>
        <dsp:cNvSpPr/>
      </dsp:nvSpPr>
      <dsp:spPr>
        <a:xfrm>
          <a:off x="5997849" y="248886"/>
          <a:ext cx="323401" cy="308118"/>
        </a:xfrm>
        <a:custGeom>
          <a:avLst/>
          <a:gdLst/>
          <a:ahLst/>
          <a:cxnLst/>
          <a:rect l="0" t="0" r="0" b="0"/>
          <a:pathLst>
            <a:path>
              <a:moveTo>
                <a:pt x="0" y="308118"/>
              </a:moveTo>
              <a:lnTo>
                <a:pt x="161700" y="308118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6148382" y="391778"/>
        <a:ext cx="22334" cy="22334"/>
      </dsp:txXfrm>
    </dsp:sp>
    <dsp:sp modelId="{C49C909C-5821-4B7C-A2BC-414538D7DFB6}">
      <dsp:nvSpPr>
        <dsp:cNvPr id="0" name=""/>
        <dsp:cNvSpPr/>
      </dsp:nvSpPr>
      <dsp:spPr>
        <a:xfrm>
          <a:off x="4057441" y="511284"/>
          <a:ext cx="323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3401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211056" y="548919"/>
        <a:ext cx="16170" cy="16170"/>
      </dsp:txXfrm>
    </dsp:sp>
    <dsp:sp modelId="{0A005130-9526-444D-9603-7BB820C03D2E}">
      <dsp:nvSpPr>
        <dsp:cNvPr id="0" name=""/>
        <dsp:cNvSpPr/>
      </dsp:nvSpPr>
      <dsp:spPr>
        <a:xfrm>
          <a:off x="2117033" y="557004"/>
          <a:ext cx="323401" cy="1463563"/>
        </a:xfrm>
        <a:custGeom>
          <a:avLst/>
          <a:gdLst/>
          <a:ahLst/>
          <a:cxnLst/>
          <a:rect l="0" t="0" r="0" b="0"/>
          <a:pathLst>
            <a:path>
              <a:moveTo>
                <a:pt x="0" y="1463563"/>
              </a:moveTo>
              <a:lnTo>
                <a:pt x="161700" y="1463563"/>
              </a:lnTo>
              <a:lnTo>
                <a:pt x="161700" y="0"/>
              </a:lnTo>
              <a:lnTo>
                <a:pt x="323401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241262" y="1251314"/>
        <a:ext cx="74943" cy="74943"/>
      </dsp:txXfrm>
    </dsp:sp>
    <dsp:sp modelId="{278232F7-5F2E-40C4-8D72-AFBC50E1E7FE}">
      <dsp:nvSpPr>
        <dsp:cNvPr id="0" name=""/>
        <dsp:cNvSpPr/>
      </dsp:nvSpPr>
      <dsp:spPr>
        <a:xfrm rot="16200000">
          <a:off x="573196" y="1774073"/>
          <a:ext cx="2594683" cy="49298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100" kern="1200" dirty="0"/>
            <a:t>Schulform klar</a:t>
          </a:r>
        </a:p>
      </dsp:txBody>
      <dsp:txXfrm>
        <a:off x="573196" y="1774073"/>
        <a:ext cx="2594683" cy="492989"/>
      </dsp:txXfrm>
    </dsp:sp>
    <dsp:sp modelId="{B6137DF7-9AC5-4B54-B374-71D1C91FC3CE}">
      <dsp:nvSpPr>
        <dsp:cNvPr id="0" name=""/>
        <dsp:cNvSpPr/>
      </dsp:nvSpPr>
      <dsp:spPr>
        <a:xfrm>
          <a:off x="2440434" y="310509"/>
          <a:ext cx="1617006" cy="492989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Vollschulische Ausbildung</a:t>
          </a:r>
        </a:p>
      </dsp:txBody>
      <dsp:txXfrm>
        <a:off x="2440434" y="310509"/>
        <a:ext cx="1617006" cy="492989"/>
      </dsp:txXfrm>
    </dsp:sp>
    <dsp:sp modelId="{6B928D4D-3A91-48E6-B94E-A15E2F4E392C}">
      <dsp:nvSpPr>
        <dsp:cNvPr id="0" name=""/>
        <dsp:cNvSpPr/>
      </dsp:nvSpPr>
      <dsp:spPr>
        <a:xfrm>
          <a:off x="4380842" y="310509"/>
          <a:ext cx="1617006" cy="492989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BSK</a:t>
          </a:r>
        </a:p>
      </dsp:txBody>
      <dsp:txXfrm>
        <a:off x="4380842" y="310509"/>
        <a:ext cx="1617006" cy="492989"/>
      </dsp:txXfrm>
    </dsp:sp>
    <dsp:sp modelId="{E16AF8CC-FD65-4ADA-8D34-8CC6F5C57DBF}">
      <dsp:nvSpPr>
        <dsp:cNvPr id="0" name=""/>
        <dsp:cNvSpPr/>
      </dsp:nvSpPr>
      <dsp:spPr>
        <a:xfrm>
          <a:off x="6321250" y="2391"/>
          <a:ext cx="1617006" cy="492989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Hauswirtschafter</a:t>
          </a:r>
        </a:p>
      </dsp:txBody>
      <dsp:txXfrm>
        <a:off x="6321250" y="2391"/>
        <a:ext cx="1617006" cy="492989"/>
      </dsp:txXfrm>
    </dsp:sp>
    <dsp:sp modelId="{E125F7CA-1834-406C-AEAB-9E93CF34A3DF}">
      <dsp:nvSpPr>
        <dsp:cNvPr id="0" name=""/>
        <dsp:cNvSpPr/>
      </dsp:nvSpPr>
      <dsp:spPr>
        <a:xfrm>
          <a:off x="6321250" y="618628"/>
          <a:ext cx="1617006" cy="492989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Maßschneider</a:t>
          </a:r>
          <a:endParaRPr lang="de-DE" sz="1600" kern="1200" dirty="0"/>
        </a:p>
      </dsp:txBody>
      <dsp:txXfrm>
        <a:off x="6321250" y="618628"/>
        <a:ext cx="1617006" cy="492989"/>
      </dsp:txXfrm>
    </dsp:sp>
    <dsp:sp modelId="{3F81CC85-A98B-4CFE-876E-21847561CBE7}">
      <dsp:nvSpPr>
        <dsp:cNvPr id="0" name=""/>
        <dsp:cNvSpPr/>
      </dsp:nvSpPr>
      <dsp:spPr>
        <a:xfrm>
          <a:off x="2440434" y="926747"/>
          <a:ext cx="1617006" cy="49298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Ausbildung mit Betrieb</a:t>
          </a:r>
        </a:p>
      </dsp:txBody>
      <dsp:txXfrm>
        <a:off x="2440434" y="926747"/>
        <a:ext cx="1617006" cy="492989"/>
      </dsp:txXfrm>
    </dsp:sp>
    <dsp:sp modelId="{C4EFEFE4-BD4F-440F-A1AE-E41BD9AAF472}">
      <dsp:nvSpPr>
        <dsp:cNvPr id="0" name=""/>
        <dsp:cNvSpPr/>
      </dsp:nvSpPr>
      <dsp:spPr>
        <a:xfrm>
          <a:off x="4380842" y="926747"/>
          <a:ext cx="1617006" cy="49298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Alle Beruflichen Schulen</a:t>
          </a:r>
        </a:p>
      </dsp:txBody>
      <dsp:txXfrm>
        <a:off x="4380842" y="926747"/>
        <a:ext cx="1617006" cy="492989"/>
      </dsp:txXfrm>
    </dsp:sp>
    <dsp:sp modelId="{280DB1B3-6697-4C7D-BB8E-6E0DACDE43F2}">
      <dsp:nvSpPr>
        <dsp:cNvPr id="0" name=""/>
        <dsp:cNvSpPr/>
      </dsp:nvSpPr>
      <dsp:spPr>
        <a:xfrm>
          <a:off x="2440434" y="1542984"/>
          <a:ext cx="1617006" cy="4929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Höhere BFS</a:t>
          </a:r>
        </a:p>
      </dsp:txBody>
      <dsp:txXfrm>
        <a:off x="2440434" y="1542984"/>
        <a:ext cx="1617006" cy="492989"/>
      </dsp:txXfrm>
    </dsp:sp>
    <dsp:sp modelId="{FAEA053F-3EE0-4909-BA8D-768901407777}">
      <dsp:nvSpPr>
        <dsp:cNvPr id="0" name=""/>
        <dsp:cNvSpPr/>
      </dsp:nvSpPr>
      <dsp:spPr>
        <a:xfrm>
          <a:off x="4380842" y="1542984"/>
          <a:ext cx="1617006" cy="49298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Alle Beruflichen Schulen</a:t>
          </a:r>
        </a:p>
      </dsp:txBody>
      <dsp:txXfrm>
        <a:off x="4380842" y="1542984"/>
        <a:ext cx="1617006" cy="492989"/>
      </dsp:txXfrm>
    </dsp:sp>
    <dsp:sp modelId="{C63392AD-9978-4B7D-85A2-5B25AE36E4B3}">
      <dsp:nvSpPr>
        <dsp:cNvPr id="0" name=""/>
        <dsp:cNvSpPr/>
      </dsp:nvSpPr>
      <dsp:spPr>
        <a:xfrm>
          <a:off x="2440434" y="2159221"/>
          <a:ext cx="1617006" cy="492989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kern="1200" dirty="0">
              <a:solidFill>
                <a:schemeClr val="tx1"/>
              </a:solidFill>
            </a:rPr>
            <a:t>FOS</a:t>
          </a:r>
        </a:p>
      </dsp:txBody>
      <dsp:txXfrm>
        <a:off x="2440434" y="2159221"/>
        <a:ext cx="1617006" cy="492989"/>
      </dsp:txXfrm>
    </dsp:sp>
    <dsp:sp modelId="{504F8B63-728D-4F7E-A99C-28A14D5F3A21}">
      <dsp:nvSpPr>
        <dsp:cNvPr id="0" name=""/>
        <dsp:cNvSpPr/>
      </dsp:nvSpPr>
      <dsp:spPr>
        <a:xfrm>
          <a:off x="4380842" y="2159221"/>
          <a:ext cx="1617006" cy="492989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kern="1200" dirty="0">
              <a:solidFill>
                <a:schemeClr val="tx1"/>
              </a:solidFill>
            </a:rPr>
            <a:t>Alle Beruflichen Schulen</a:t>
          </a:r>
        </a:p>
      </dsp:txBody>
      <dsp:txXfrm>
        <a:off x="4380842" y="2159221"/>
        <a:ext cx="1617006" cy="492989"/>
      </dsp:txXfrm>
    </dsp:sp>
    <dsp:sp modelId="{40AB739B-7733-43A9-A1A2-BDBAFB774272}">
      <dsp:nvSpPr>
        <dsp:cNvPr id="0" name=""/>
        <dsp:cNvSpPr/>
      </dsp:nvSpPr>
      <dsp:spPr>
        <a:xfrm>
          <a:off x="2440434" y="3237637"/>
          <a:ext cx="1617006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BG</a:t>
          </a:r>
        </a:p>
      </dsp:txBody>
      <dsp:txXfrm>
        <a:off x="2440434" y="3237637"/>
        <a:ext cx="1617006" cy="492989"/>
      </dsp:txXfrm>
    </dsp:sp>
    <dsp:sp modelId="{561590D3-F10A-4D9F-AE72-45744B29EE23}">
      <dsp:nvSpPr>
        <dsp:cNvPr id="0" name=""/>
        <dsp:cNvSpPr/>
      </dsp:nvSpPr>
      <dsp:spPr>
        <a:xfrm>
          <a:off x="4380842" y="2775459"/>
          <a:ext cx="1617006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ARS</a:t>
          </a:r>
        </a:p>
      </dsp:txBody>
      <dsp:txXfrm>
        <a:off x="4380842" y="2775459"/>
        <a:ext cx="1617006" cy="492989"/>
      </dsp:txXfrm>
    </dsp:sp>
    <dsp:sp modelId="{0B6F9564-944A-49FD-9981-0EB5160B88B4}">
      <dsp:nvSpPr>
        <dsp:cNvPr id="0" name=""/>
        <dsp:cNvSpPr/>
      </dsp:nvSpPr>
      <dsp:spPr>
        <a:xfrm>
          <a:off x="6321250" y="2775459"/>
          <a:ext cx="1631769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Technik</a:t>
          </a:r>
        </a:p>
      </dsp:txBody>
      <dsp:txXfrm>
        <a:off x="6321250" y="2775459"/>
        <a:ext cx="1631769" cy="492989"/>
      </dsp:txXfrm>
    </dsp:sp>
    <dsp:sp modelId="{BA707FAA-BFBC-46FB-9F18-608075110D92}">
      <dsp:nvSpPr>
        <dsp:cNvPr id="0" name=""/>
        <dsp:cNvSpPr/>
      </dsp:nvSpPr>
      <dsp:spPr>
        <a:xfrm>
          <a:off x="4380842" y="3699815"/>
          <a:ext cx="1617006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KSM</a:t>
          </a:r>
          <a:endParaRPr lang="de-DE" sz="1600" kern="1200" dirty="0"/>
        </a:p>
      </dsp:txBody>
      <dsp:txXfrm>
        <a:off x="4380842" y="3699815"/>
        <a:ext cx="1617006" cy="492989"/>
      </dsp:txXfrm>
    </dsp:sp>
    <dsp:sp modelId="{899D2BC5-A022-406D-9F77-B15C77729EDA}">
      <dsp:nvSpPr>
        <dsp:cNvPr id="0" name=""/>
        <dsp:cNvSpPr/>
      </dsp:nvSpPr>
      <dsp:spPr>
        <a:xfrm>
          <a:off x="6321250" y="3391696"/>
          <a:ext cx="1617006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Gesundheit</a:t>
          </a:r>
        </a:p>
      </dsp:txBody>
      <dsp:txXfrm>
        <a:off x="6321250" y="3391696"/>
        <a:ext cx="1617006" cy="492989"/>
      </dsp:txXfrm>
    </dsp:sp>
    <dsp:sp modelId="{9E6324B4-2A71-4466-8EF9-20D318E18813}">
      <dsp:nvSpPr>
        <dsp:cNvPr id="0" name=""/>
        <dsp:cNvSpPr/>
      </dsp:nvSpPr>
      <dsp:spPr>
        <a:xfrm>
          <a:off x="6321250" y="4007933"/>
          <a:ext cx="1617006" cy="492989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Wirtschaft und Verwaltung</a:t>
          </a:r>
        </a:p>
      </dsp:txBody>
      <dsp:txXfrm>
        <a:off x="6321250" y="4007933"/>
        <a:ext cx="1617006" cy="492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7BAA1FB-1B7C-48AF-8C68-8AEDCFBE2B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3EF051-5FBB-49EE-8A85-D3E10E85FB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4AA45A5-F4B1-4130-803C-DE8CD211D7E2}" type="datetimeFigureOut">
              <a:rPr lang="de-DE"/>
              <a:pPr>
                <a:defRPr/>
              </a:pPr>
              <a:t>14.10.2023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268C3A-77D6-4303-88C0-9CDA0151BC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B9351C-EBE7-4BF6-9D47-175854ED4F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5B83A3-0DC6-4EDA-AF48-605C4E7EBF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47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9058CE5-783A-4310-93F5-2E8BDC5AB7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6772219-A1C8-459C-95FE-EDA28BE276F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B38A7FC5-885F-42CD-8AD7-BADBEE057C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E1995426-4468-4B32-82A5-346848F80C2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0356E05F-097D-49A6-B248-3D666358D2A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B74EECBD-8C39-4637-BA8A-7D7699E6EC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F0BB4B-CBE6-475C-9C2D-70C91094A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2944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C670D1B9-A431-4775-832F-8F9D0F43EF8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 anchor="b" anchorCtr="0"/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00. Monat 20XX</a:t>
            </a:r>
            <a:endParaRPr lang="de-DE" dirty="0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54454E0D-F8F1-4DEC-80DE-7AFD41E58C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 anchor="b" anchorCtr="0"/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&lt;Name, Titel, Ort der Präsentation&gt;</a:t>
            </a:r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B668F8CD-9645-4928-A015-78B7416DE5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31B28-A2E5-4F63-B71B-ADB6C65B882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686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5F4D31-14FE-4A04-B32F-ECFF46297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95D12AC-4D03-4BB3-995B-56C79D881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grpSp>
        <p:nvGrpSpPr>
          <p:cNvPr id="1029" name="Gruppieren 2">
            <a:extLst>
              <a:ext uri="{FF2B5EF4-FFF2-40B4-BE49-F238E27FC236}">
                <a16:creationId xmlns:a16="http://schemas.microsoft.com/office/drawing/2014/main" id="{2207B532-F559-4F8F-9DC2-E462AC2AB3E2}"/>
              </a:ext>
            </a:extLst>
          </p:cNvPr>
          <p:cNvGrpSpPr>
            <a:grpSpLocks/>
          </p:cNvGrpSpPr>
          <p:nvPr/>
        </p:nvGrpSpPr>
        <p:grpSpPr bwMode="auto">
          <a:xfrm>
            <a:off x="0" y="333375"/>
            <a:ext cx="290513" cy="2655888"/>
            <a:chOff x="0" y="333375"/>
            <a:chExt cx="290513" cy="2655888"/>
          </a:xfrm>
        </p:grpSpPr>
        <p:sp>
          <p:nvSpPr>
            <p:cNvPr id="1034" name="Rectangle 13">
              <a:extLst>
                <a:ext uri="{FF2B5EF4-FFF2-40B4-BE49-F238E27FC236}">
                  <a16:creationId xmlns:a16="http://schemas.microsoft.com/office/drawing/2014/main" id="{127F0A5C-2062-400B-B4BC-F5C96D9A28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75" y="333375"/>
              <a:ext cx="287338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cs typeface="Arial" charset="0"/>
              </a:endParaRPr>
            </a:p>
          </p:txBody>
        </p:sp>
        <p:sp>
          <p:nvSpPr>
            <p:cNvPr id="1035" name="Rectangle 14">
              <a:extLst>
                <a:ext uri="{FF2B5EF4-FFF2-40B4-BE49-F238E27FC236}">
                  <a16:creationId xmlns:a16="http://schemas.microsoft.com/office/drawing/2014/main" id="{E30C1005-BA92-469F-B683-515731948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925513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cs typeface="Arial" charset="0"/>
              </a:endParaRPr>
            </a:p>
          </p:txBody>
        </p:sp>
        <p:sp>
          <p:nvSpPr>
            <p:cNvPr id="1036" name="Rectangle 15">
              <a:extLst>
                <a:ext uri="{FF2B5EF4-FFF2-40B4-BE49-F238E27FC236}">
                  <a16:creationId xmlns:a16="http://schemas.microsoft.com/office/drawing/2014/main" id="{80DC892B-7E3E-4086-A744-C8C22DD58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517650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cs typeface="Arial" charset="0"/>
              </a:endParaRPr>
            </a:p>
          </p:txBody>
        </p:sp>
        <p:sp>
          <p:nvSpPr>
            <p:cNvPr id="1037" name="Rectangle 16">
              <a:extLst>
                <a:ext uri="{FF2B5EF4-FFF2-40B4-BE49-F238E27FC236}">
                  <a16:creationId xmlns:a16="http://schemas.microsoft.com/office/drawing/2014/main" id="{761FC438-26DA-4459-8EDF-0963AD2B0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109788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cs typeface="Arial" charset="0"/>
              </a:endParaRPr>
            </a:p>
          </p:txBody>
        </p:sp>
        <p:sp>
          <p:nvSpPr>
            <p:cNvPr id="1038" name="Rectangle 17">
              <a:extLst>
                <a:ext uri="{FF2B5EF4-FFF2-40B4-BE49-F238E27FC236}">
                  <a16:creationId xmlns:a16="http://schemas.microsoft.com/office/drawing/2014/main" id="{E306B4A7-AE7C-4C89-B3CA-2F8638822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2701925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cs typeface="Arial" charset="0"/>
              </a:endParaRPr>
            </a:p>
          </p:txBody>
        </p:sp>
      </p:grpSp>
      <p:sp>
        <p:nvSpPr>
          <p:cNvPr id="15" name="Rectangle 19">
            <a:extLst>
              <a:ext uri="{FF2B5EF4-FFF2-40B4-BE49-F238E27FC236}">
                <a16:creationId xmlns:a16="http://schemas.microsoft.com/office/drawing/2014/main" id="{25502806-47DC-43AE-ABC5-79BE8BB00367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00. Monat 20XX</a:t>
            </a:r>
            <a:endParaRPr lang="de-DE" dirty="0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B452F8BE-9745-4620-BDAF-68480610D8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&lt;Name, Titel, Ort der Präsentation&gt;</a:t>
            </a:r>
            <a:endParaRPr lang="de-DE" dirty="0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4B2C24CC-2277-4007-9B67-40A18A1C8C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1">
                <a:solidFill>
                  <a:srgbClr val="7F7F7F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0264069-7479-4629-827D-F45D63349D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9CB39639-E728-4ABF-83FE-013A20952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8" y="274638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de-DE" sz="1400" b="1" dirty="0">
                <a:solidFill>
                  <a:srgbClr val="003695"/>
                </a:solidFill>
                <a:cs typeface="+mn-cs"/>
              </a:rPr>
              <a:t>Berufliche Schulen im Schulamtsbezirk Marburg-Biedenkopf</a:t>
            </a:r>
            <a:endParaRPr lang="de-DE" sz="1200" dirty="0">
              <a:solidFill>
                <a:srgbClr val="003695"/>
              </a:solidFill>
              <a:cs typeface="+mn-cs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3E936349-1E21-42E5-A716-35A4BBDDEA5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42546"/>
            <a:ext cx="584316" cy="75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70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9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9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9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9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9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15000"/>
        </a:spcAft>
        <a:buClr>
          <a:srgbClr val="003399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10000"/>
        </a:spcAft>
        <a:buClr>
          <a:srgbClr val="F00000"/>
        </a:buClr>
        <a:buSzPct val="100000"/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10000"/>
        </a:spcAft>
        <a:buSzPct val="75000"/>
        <a:buFont typeface="Courier New" panose="02070309020205020404" pitchFamily="49" charset="0"/>
        <a:buChar char="o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26.png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adolf-reichwein-schule.de/" TargetMode="External"/><Relationship Id="rId7" Type="http://schemas.openxmlformats.org/officeDocument/2006/relationships/hyperlink" Target="http://www.ksm-mr.de/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kks-marburg.de/" TargetMode="External"/><Relationship Id="rId11" Type="http://schemas.openxmlformats.org/officeDocument/2006/relationships/image" Target="../media/image11.png"/><Relationship Id="rId5" Type="http://schemas.openxmlformats.org/officeDocument/2006/relationships/hyperlink" Target="http://www.bs-kirchhain.de/" TargetMode="External"/><Relationship Id="rId10" Type="http://schemas.openxmlformats.org/officeDocument/2006/relationships/image" Target="../media/image10.jpg"/><Relationship Id="rId4" Type="http://schemas.openxmlformats.org/officeDocument/2006/relationships/hyperlink" Target="http://www.bs-biedenkopf.org/startseite/index.html" TargetMode="External"/><Relationship Id="rId9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0.jp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10.jpg"/><Relationship Id="rId4" Type="http://schemas.openxmlformats.org/officeDocument/2006/relationships/image" Target="../media/image13.pn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0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69BFDEC-7387-4BC5-A96F-2E63AD5D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668152"/>
            <a:ext cx="843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kern="0" dirty="0"/>
              <a:t>Mittlerer Abschluss – und dann?</a:t>
            </a:r>
          </a:p>
        </p:txBody>
      </p:sp>
      <p:sp>
        <p:nvSpPr>
          <p:cNvPr id="2" name="Titel 3">
            <a:extLst>
              <a:ext uri="{FF2B5EF4-FFF2-40B4-BE49-F238E27FC236}">
                <a16:creationId xmlns:a16="http://schemas.microsoft.com/office/drawing/2014/main" id="{EEC80211-1EF8-4132-B85B-D4278E277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6903" y="5078655"/>
            <a:ext cx="8470193" cy="1699982"/>
          </a:xfrm>
          <a:gradFill>
            <a:gsLst>
              <a:gs pos="0">
                <a:schemeClr val="accent1">
                  <a:lumMod val="5000"/>
                  <a:lumOff val="95000"/>
                  <a:alpha val="38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>
              <a:defRPr/>
            </a:pPr>
            <a: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 zur gemeinsamen Informationsveranstaltung der </a:t>
            </a:r>
            <a:b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Beruflichen Schulen im Schulamtsbezirk Marburg-Biedenkopf</a:t>
            </a:r>
            <a:endParaRPr lang="de-DE" altLang="de-D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1B8EF75-7510-471D-8D16-9093F5205D15}"/>
              </a:ext>
            </a:extLst>
          </p:cNvPr>
          <p:cNvGrpSpPr/>
          <p:nvPr/>
        </p:nvGrpSpPr>
        <p:grpSpPr>
          <a:xfrm>
            <a:off x="594360" y="1187264"/>
            <a:ext cx="7976642" cy="3782769"/>
            <a:chOff x="594360" y="1187264"/>
            <a:chExt cx="7976642" cy="378276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605B8E09-F15E-43D5-8452-3B74534E2A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975"/>
            <a:stretch/>
          </p:blipFill>
          <p:spPr>
            <a:xfrm>
              <a:off x="4956054" y="2916567"/>
              <a:ext cx="3614948" cy="2000873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A08E8E08-07EF-4198-8E5E-836A268E06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443"/>
            <a:stretch/>
          </p:blipFill>
          <p:spPr>
            <a:xfrm>
              <a:off x="1770482" y="1187264"/>
              <a:ext cx="4139952" cy="1753733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B46D11D0-4447-418C-A157-0E3D614EE0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95"/>
            <a:stretch/>
          </p:blipFill>
          <p:spPr>
            <a:xfrm>
              <a:off x="845956" y="3059106"/>
              <a:ext cx="2994502" cy="1910927"/>
            </a:xfrm>
            <a:prstGeom prst="rect">
              <a:avLst/>
            </a:prstGeom>
          </p:spPr>
        </p:pic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6C98373-8770-4CB4-BCD5-F1897CF1493E}"/>
                </a:ext>
              </a:extLst>
            </p:cNvPr>
            <p:cNvSpPr txBox="1"/>
            <p:nvPr/>
          </p:nvSpPr>
          <p:spPr>
            <a:xfrm>
              <a:off x="3438244" y="1246034"/>
              <a:ext cx="1328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DE" b="1" dirty="0"/>
                <a:t>Marburg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89EDCE63-2624-4B3C-9792-E26CB2E12502}"/>
                </a:ext>
              </a:extLst>
            </p:cNvPr>
            <p:cNvSpPr txBox="1"/>
            <p:nvPr/>
          </p:nvSpPr>
          <p:spPr>
            <a:xfrm>
              <a:off x="6699967" y="2775952"/>
              <a:ext cx="1871035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br>
                <a:rPr lang="de-DE" b="1" dirty="0"/>
              </a:br>
              <a:r>
                <a:rPr lang="de-DE" b="1" dirty="0"/>
                <a:t>Kirchhain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429BF290-6E01-4CBC-9068-F0B01BA95AEA}"/>
                </a:ext>
              </a:extLst>
            </p:cNvPr>
            <p:cNvSpPr txBox="1"/>
            <p:nvPr/>
          </p:nvSpPr>
          <p:spPr>
            <a:xfrm>
              <a:off x="594360" y="3053442"/>
              <a:ext cx="1619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DE" b="1" dirty="0"/>
                <a:t>Biedenkopf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3">
            <a:extLst>
              <a:ext uri="{FF2B5EF4-FFF2-40B4-BE49-F238E27FC236}">
                <a16:creationId xmlns:a16="http://schemas.microsoft.com/office/drawing/2014/main" id="{E94A4790-135F-4F51-9F0B-CB9AA2770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Fachrichtungen an den Beruflichen Schulen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229939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BDB3D65-64E8-4496-9ABF-5A564E16E2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72579"/>
              </p:ext>
            </p:extLst>
          </p:nvPr>
        </p:nvGraphicFramePr>
        <p:xfrm>
          <a:off x="611560" y="1878013"/>
          <a:ext cx="8532440" cy="4503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3">
            <a:extLst>
              <a:ext uri="{FF2B5EF4-FFF2-40B4-BE49-F238E27FC236}">
                <a16:creationId xmlns:a16="http://schemas.microsoft.com/office/drawing/2014/main" id="{3ED886BF-8D52-4EEE-8FAB-3509F32A5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Adolf-Reichwein-Schule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888006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EFE2CF75-8936-405E-8112-CCFE00F316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2563315"/>
              </p:ext>
            </p:extLst>
          </p:nvPr>
        </p:nvGraphicFramePr>
        <p:xfrm>
          <a:off x="683568" y="1878012"/>
          <a:ext cx="828104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9CA1FA2-2472-49D6-AD0E-03825BE019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823" y="764704"/>
            <a:ext cx="1788790" cy="17887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3">
            <a:extLst>
              <a:ext uri="{FF2B5EF4-FFF2-40B4-BE49-F238E27FC236}">
                <a16:creationId xmlns:a16="http://schemas.microsoft.com/office/drawing/2014/main" id="{5AAC0196-B572-4A90-A91B-8F64F5E93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1813" y="1231202"/>
            <a:ext cx="8432800" cy="537245"/>
          </a:xfrm>
        </p:spPr>
        <p:txBody>
          <a:bodyPr/>
          <a:lstStyle/>
          <a:p>
            <a:r>
              <a:rPr lang="de-DE" altLang="de-DE" dirty="0"/>
              <a:t>Berufliche Schulen Biedenkopf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61837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231A932-6F85-44E5-85AF-2E364F08C7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571545"/>
              </p:ext>
            </p:extLst>
          </p:nvPr>
        </p:nvGraphicFramePr>
        <p:xfrm>
          <a:off x="683568" y="1772816"/>
          <a:ext cx="8281045" cy="471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47FC0A7-77E6-4007-B86D-BB232731AE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188" y="1078707"/>
            <a:ext cx="1904998" cy="98424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3">
            <a:extLst>
              <a:ext uri="{FF2B5EF4-FFF2-40B4-BE49-F238E27FC236}">
                <a16:creationId xmlns:a16="http://schemas.microsoft.com/office/drawing/2014/main" id="{D8E975AA-DD81-45AC-9B1C-E5D97231C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Berufliche Schulen Kirchhain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275207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7309C48A-9025-4722-954B-A812438E2A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7736032"/>
              </p:ext>
            </p:extLst>
          </p:nvPr>
        </p:nvGraphicFramePr>
        <p:xfrm>
          <a:off x="683568" y="1772816"/>
          <a:ext cx="8281045" cy="471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A8805616-03BE-46CC-BB06-5BEFDF1F2A9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85"/>
          <a:stretch/>
        </p:blipFill>
        <p:spPr>
          <a:xfrm>
            <a:off x="6588224" y="1135696"/>
            <a:ext cx="2376264" cy="65443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3">
            <a:extLst>
              <a:ext uri="{FF2B5EF4-FFF2-40B4-BE49-F238E27FC236}">
                <a16:creationId xmlns:a16="http://schemas.microsoft.com/office/drawing/2014/main" id="{4BD43EA5-4D58-4760-9B49-5CDA13DF5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1813" y="893762"/>
            <a:ext cx="8432800" cy="1023069"/>
          </a:xfrm>
        </p:spPr>
        <p:txBody>
          <a:bodyPr/>
          <a:lstStyle/>
          <a:p>
            <a:r>
              <a:rPr lang="de-DE" altLang="de-DE" dirty="0"/>
              <a:t>Käthe-Kollwitz-Schule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4148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F2206BA-DF12-414E-A6BF-03C3759231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289513"/>
              </p:ext>
            </p:extLst>
          </p:nvPr>
        </p:nvGraphicFramePr>
        <p:xfrm>
          <a:off x="683568" y="1916830"/>
          <a:ext cx="8281045" cy="4568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F120EC14-1A1C-4522-8B7B-6B0C6473AF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37" y="980728"/>
            <a:ext cx="984251" cy="98425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3">
            <a:extLst>
              <a:ext uri="{FF2B5EF4-FFF2-40B4-BE49-F238E27FC236}">
                <a16:creationId xmlns:a16="http://schemas.microsoft.com/office/drawing/2014/main" id="{A971A8C8-FF0C-4825-8186-E567ED6A9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Kaufmännische Schulen Marburg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60283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AAA3D1FF-10C3-4E0F-B618-BE01FD9673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0649602"/>
              </p:ext>
            </p:extLst>
          </p:nvPr>
        </p:nvGraphicFramePr>
        <p:xfrm>
          <a:off x="683568" y="1772816"/>
          <a:ext cx="8281045" cy="471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CC1C1A67-A3FA-4CAE-858F-CC690D0478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926" y="1038075"/>
            <a:ext cx="1224261" cy="102488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3">
            <a:extLst>
              <a:ext uri="{FF2B5EF4-FFF2-40B4-BE49-F238E27FC236}">
                <a16:creationId xmlns:a16="http://schemas.microsoft.com/office/drawing/2014/main" id="{2C314104-247A-48C2-8224-AB1EDCBC0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431445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8B68330-D825-483B-81B4-DEBF3EE68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804237"/>
              </p:ext>
            </p:extLst>
          </p:nvPr>
        </p:nvGraphicFramePr>
        <p:xfrm>
          <a:off x="519075" y="764704"/>
          <a:ext cx="8597242" cy="5713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832">
                  <a:extLst>
                    <a:ext uri="{9D8B030D-6E8A-4147-A177-3AD203B41FA5}">
                      <a16:colId xmlns:a16="http://schemas.microsoft.com/office/drawing/2014/main" val="3651908689"/>
                    </a:ext>
                  </a:extLst>
                </a:gridCol>
                <a:gridCol w="1024282">
                  <a:extLst>
                    <a:ext uri="{9D8B030D-6E8A-4147-A177-3AD203B41FA5}">
                      <a16:colId xmlns:a16="http://schemas.microsoft.com/office/drawing/2014/main" val="376127805"/>
                    </a:ext>
                  </a:extLst>
                </a:gridCol>
                <a:gridCol w="1024282">
                  <a:extLst>
                    <a:ext uri="{9D8B030D-6E8A-4147-A177-3AD203B41FA5}">
                      <a16:colId xmlns:a16="http://schemas.microsoft.com/office/drawing/2014/main" val="791261181"/>
                    </a:ext>
                  </a:extLst>
                </a:gridCol>
                <a:gridCol w="1024282">
                  <a:extLst>
                    <a:ext uri="{9D8B030D-6E8A-4147-A177-3AD203B41FA5}">
                      <a16:colId xmlns:a16="http://schemas.microsoft.com/office/drawing/2014/main" val="4056673352"/>
                    </a:ext>
                  </a:extLst>
                </a:gridCol>
                <a:gridCol w="1024282">
                  <a:extLst>
                    <a:ext uri="{9D8B030D-6E8A-4147-A177-3AD203B41FA5}">
                      <a16:colId xmlns:a16="http://schemas.microsoft.com/office/drawing/2014/main" val="3468842491"/>
                    </a:ext>
                  </a:extLst>
                </a:gridCol>
                <a:gridCol w="1024282">
                  <a:extLst>
                    <a:ext uri="{9D8B030D-6E8A-4147-A177-3AD203B41FA5}">
                      <a16:colId xmlns:a16="http://schemas.microsoft.com/office/drawing/2014/main" val="3267707194"/>
                    </a:ext>
                  </a:extLst>
                </a:gridCol>
              </a:tblGrid>
              <a:tr h="21030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467466"/>
                  </a:ext>
                </a:extLst>
              </a:tr>
              <a:tr h="570344">
                <a:tc>
                  <a:txBody>
                    <a:bodyPr/>
                    <a:lstStyle/>
                    <a:p>
                      <a:r>
                        <a:rPr lang="de-DE" sz="2000" b="1" dirty="0"/>
                        <a:t>Zusammenfassung (grob)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57191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Fremdsprachen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1920767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Informationsverarbeitung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3264845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Gestaltungs- und Medientechnik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8008192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Hotellerie, Gastronomie, Touristik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28010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Labortechnik (Bio/Chemie)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391659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Wirtschaft und Verwaltung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1585066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Gesundheit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7899775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Technik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400663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Sozialpädagogik/Sozialwesen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121598"/>
                  </a:ext>
                </a:extLst>
              </a:tr>
              <a:tr h="459683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Ernährung und Hauswirtschaft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8386045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C4BA0969-8D99-43EC-80A5-6D69B535D0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498" y="1098013"/>
            <a:ext cx="691534" cy="69153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B4E0AC3-911E-483A-9C1E-7E00EAAAB2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2" b="21579"/>
          <a:stretch/>
        </p:blipFill>
        <p:spPr>
          <a:xfrm>
            <a:off x="5033722" y="1229191"/>
            <a:ext cx="956320" cy="36002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0A7EF05-E648-4253-9111-3E5D55B83D9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690" y="1187320"/>
            <a:ext cx="893395" cy="46158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5982F84-8F12-425E-B064-47262EEDD3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09" y="1212256"/>
            <a:ext cx="436651" cy="43665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5B6DCB1-3C94-4427-A904-50E2AF3815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417" y="1212256"/>
            <a:ext cx="521598" cy="43665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8A9E6CB-0965-4F9B-94F2-2F70198E69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56992"/>
            <a:ext cx="1095774" cy="864096"/>
          </a:xfrm>
          <a:prstGeom prst="rect">
            <a:avLst/>
          </a:prstGeom>
        </p:spPr>
      </p:pic>
      <p:sp>
        <p:nvSpPr>
          <p:cNvPr id="25602" name="Titel 3">
            <a:extLst>
              <a:ext uri="{FF2B5EF4-FFF2-40B4-BE49-F238E27FC236}">
                <a16:creationId xmlns:a16="http://schemas.microsoft.com/office/drawing/2014/main" id="{C87A8B91-766D-47A0-AF51-3F92B6F08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Entscheidungshilfe nach Schulformen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081153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4A97FA01-0D99-4940-88B5-6EF443F1A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3212456"/>
              </p:ext>
            </p:extLst>
          </p:nvPr>
        </p:nvGraphicFramePr>
        <p:xfrm>
          <a:off x="-468560" y="1878013"/>
          <a:ext cx="9577064" cy="4503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E31A5A8-01AE-4A9A-98A7-8152A0CEBE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941" y="4678089"/>
            <a:ext cx="836493" cy="700264"/>
          </a:xfrm>
          <a:prstGeom prst="rect">
            <a:avLst/>
          </a:prstGeom>
        </p:spPr>
      </p:pic>
      <p:sp>
        <p:nvSpPr>
          <p:cNvPr id="24578" name="Titel 3">
            <a:extLst>
              <a:ext uri="{FF2B5EF4-FFF2-40B4-BE49-F238E27FC236}">
                <a16:creationId xmlns:a16="http://schemas.microsoft.com/office/drawing/2014/main" id="{2C314104-247A-48C2-8224-AB1EDCBC0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Wie finde ich Ansprechpartner für ein Beratungsgespräch?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52611"/>
              </p:ext>
            </p:extLst>
          </p:nvPr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F245957C-B03E-412E-B1EB-F9B9E416B435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2130425"/>
          <a:ext cx="7920037" cy="35814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242842">
                  <a:extLst>
                    <a:ext uri="{9D8B030D-6E8A-4147-A177-3AD203B41FA5}">
                      <a16:colId xmlns:a16="http://schemas.microsoft.com/office/drawing/2014/main" val="919002562"/>
                    </a:ext>
                  </a:extLst>
                </a:gridCol>
                <a:gridCol w="5677195">
                  <a:extLst>
                    <a:ext uri="{9D8B030D-6E8A-4147-A177-3AD203B41FA5}">
                      <a16:colId xmlns:a16="http://schemas.microsoft.com/office/drawing/2014/main" val="2194227233"/>
                    </a:ext>
                  </a:extLst>
                </a:gridCol>
              </a:tblGrid>
              <a:tr h="580543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Adolf-Reichwein-Schule</a:t>
                      </a:r>
                    </a:p>
                  </a:txBody>
                  <a:tcPr marT="45732" marB="45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16842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Berufliche Schulen Biedenkopf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538122040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Berufliche Schulen Kirchhain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07634234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Käthe-Kollwitz-Schule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2307887768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Kaufmännische Schulen Marburg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395393700"/>
                  </a:ext>
                </a:extLst>
              </a:tr>
              <a:tr h="379657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486745793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21329F0-E37A-46A3-B7BC-258F15BD7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638852"/>
              </p:ext>
            </p:extLst>
          </p:nvPr>
        </p:nvGraphicFramePr>
        <p:xfrm>
          <a:off x="684213" y="2130425"/>
          <a:ext cx="7920037" cy="35814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242842">
                  <a:extLst>
                    <a:ext uri="{9D8B030D-6E8A-4147-A177-3AD203B41FA5}">
                      <a16:colId xmlns:a16="http://schemas.microsoft.com/office/drawing/2014/main" val="919002562"/>
                    </a:ext>
                  </a:extLst>
                </a:gridCol>
                <a:gridCol w="5677195">
                  <a:extLst>
                    <a:ext uri="{9D8B030D-6E8A-4147-A177-3AD203B41FA5}">
                      <a16:colId xmlns:a16="http://schemas.microsoft.com/office/drawing/2014/main" val="2194227233"/>
                    </a:ext>
                  </a:extLst>
                </a:gridCol>
              </a:tblGrid>
              <a:tr h="580543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  <a:hlinkClick r:id="rId3"/>
                        </a:rPr>
                        <a:t>Adolf-Reichwein-Schule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16842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  <a:hlinkClick r:id="rId4"/>
                        </a:rPr>
                        <a:t>Berufliche Schulen Biedenkopf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538122040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  <a:hlinkClick r:id="rId5"/>
                        </a:rPr>
                        <a:t>Berufliche Schulen Kirchhain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07634234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  <a:hlinkClick r:id="rId6"/>
                        </a:rPr>
                        <a:t>Käthe-Kollwitz-Schule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2307887768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  <a:hlinkClick r:id="rId7"/>
                        </a:rPr>
                        <a:t>Kaufmännische Schulen Marburg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395393700"/>
                  </a:ext>
                </a:extLst>
              </a:tr>
              <a:tr h="379657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486745793"/>
                  </a:ext>
                </a:extLst>
              </a:tr>
            </a:tbl>
          </a:graphicData>
        </a:graphic>
      </p:graphicFrame>
      <p:pic>
        <p:nvPicPr>
          <p:cNvPr id="9" name="Grafik 5">
            <a:extLst>
              <a:ext uri="{FF2B5EF4-FFF2-40B4-BE49-F238E27FC236}">
                <a16:creationId xmlns:a16="http://schemas.microsoft.com/office/drawing/2014/main" id="{9759FB33-7462-4167-A5BC-CC73C8BD5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00" b="23341"/>
          <a:stretch>
            <a:fillRect/>
          </a:stretch>
        </p:blipFill>
        <p:spPr bwMode="auto">
          <a:xfrm>
            <a:off x="1069975" y="2189163"/>
            <a:ext cx="11303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7">
            <a:extLst>
              <a:ext uri="{FF2B5EF4-FFF2-40B4-BE49-F238E27FC236}">
                <a16:creationId xmlns:a16="http://schemas.microsoft.com/office/drawing/2014/main" id="{FA68A04F-A095-45B4-8C6D-E2BD69482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85"/>
          <a:stretch>
            <a:fillRect/>
          </a:stretch>
        </p:blipFill>
        <p:spPr bwMode="auto">
          <a:xfrm>
            <a:off x="868363" y="3532188"/>
            <a:ext cx="14446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9">
            <a:extLst>
              <a:ext uri="{FF2B5EF4-FFF2-40B4-BE49-F238E27FC236}">
                <a16:creationId xmlns:a16="http://schemas.microsoft.com/office/drawing/2014/main" id="{696E02E2-E31C-4539-8570-CB3D8A6D1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754313"/>
            <a:ext cx="10429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51FFB9F-FD80-4739-9AF0-BF0510935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4075113"/>
            <a:ext cx="523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32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3">
            <a:extLst>
              <a:ext uri="{FF2B5EF4-FFF2-40B4-BE49-F238E27FC236}">
                <a16:creationId xmlns:a16="http://schemas.microsoft.com/office/drawing/2014/main" id="{2C314104-247A-48C2-8224-AB1EDCBC0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/>
              <a:t>Tage der offenen Tür | Info-Veranstaltungen</a:t>
            </a:r>
            <a:br>
              <a:rPr lang="de-DE" altLang="de-DE" dirty="0"/>
            </a:br>
            <a:r>
              <a:rPr lang="de-DE" altLang="de-DE" dirty="0"/>
              <a:t>Marburg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1958D752-9B32-421E-AC84-9802310E39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3715088"/>
              </p:ext>
            </p:extLst>
          </p:nvPr>
        </p:nvGraphicFramePr>
        <p:xfrm>
          <a:off x="753273" y="2068132"/>
          <a:ext cx="7059087" cy="432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823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2">
            <a:extLst>
              <a:ext uri="{FF2B5EF4-FFF2-40B4-BE49-F238E27FC236}">
                <a16:creationId xmlns:a16="http://schemas.microsoft.com/office/drawing/2014/main" id="{2B81D84D-1633-4CDB-BCFE-81C3D6A68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78013"/>
            <a:ext cx="5257043" cy="3312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E69BFDEC-7387-4BC5-A96F-2E63AD5D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69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kern="0" dirty="0"/>
              <a:t>Mittlerer Abschluss - Perspektiven</a:t>
            </a:r>
          </a:p>
        </p:txBody>
      </p:sp>
      <p:sp>
        <p:nvSpPr>
          <p:cNvPr id="2" name="Titel 3">
            <a:extLst>
              <a:ext uri="{FF2B5EF4-FFF2-40B4-BE49-F238E27FC236}">
                <a16:creationId xmlns:a16="http://schemas.microsoft.com/office/drawing/2014/main" id="{EEC80211-1EF8-4132-B85B-D4278E277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915" y="2276872"/>
            <a:ext cx="8470193" cy="4165587"/>
          </a:xfrm>
          <a:gradFill>
            <a:gsLst>
              <a:gs pos="0">
                <a:schemeClr val="accent1">
                  <a:lumMod val="5000"/>
                  <a:lumOff val="95000"/>
                  <a:alpha val="38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>
              <a:defRPr/>
            </a:pPr>
            <a:r>
              <a:rPr lang="de-DE" altLang="de-D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 zur gemeinsamen Informationsveranstaltung der Beruflichen Schulen im Landkreis Marburg-Biedenkopf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72D25A-61CD-4BEB-9491-9458480A8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76500"/>
            <a:ext cx="2176636" cy="2176636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7793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3">
            <a:extLst>
              <a:ext uri="{FF2B5EF4-FFF2-40B4-BE49-F238E27FC236}">
                <a16:creationId xmlns:a16="http://schemas.microsoft.com/office/drawing/2014/main" id="{2C314104-247A-48C2-8224-AB1EDCBC0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/>
              <a:t>Tage der offenen Tür | Info-Veranstaltungen</a:t>
            </a:r>
            <a:br>
              <a:rPr lang="de-DE" altLang="de-DE" dirty="0"/>
            </a:br>
            <a:r>
              <a:rPr lang="de-DE" altLang="de-DE" dirty="0"/>
              <a:t>Landkreis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BF97907-8E6B-4B9A-BFF6-15397795A7AA}"/>
              </a:ext>
            </a:extLst>
          </p:cNvPr>
          <p:cNvGraphicFramePr>
            <a:graphicFrameLocks noGrp="1"/>
          </p:cNvGraphicFramePr>
          <p:nvPr/>
        </p:nvGraphicFramePr>
        <p:xfrm>
          <a:off x="0" y="6484938"/>
          <a:ext cx="9144000" cy="36988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44495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4015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006793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2227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42345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691440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409450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0189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46209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69599765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Wege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Angebote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ARS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BSB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BSK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KKS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KSM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Übersicht</a:t>
                      </a:r>
                    </a:p>
                  </a:txBody>
                  <a:tcPr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INFOS</a:t>
                      </a:r>
                    </a:p>
                  </a:txBody>
                  <a:tcPr marT="45603" marB="45603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N.N.</a:t>
                      </a:r>
                    </a:p>
                  </a:txBody>
                  <a:tcPr marT="45603" marB="45603"/>
                </a:tc>
                <a:extLst>
                  <a:ext uri="{0D108BD9-81ED-4DB2-BD59-A6C34878D82A}">
                    <a16:rowId xmlns:a16="http://schemas.microsoft.com/office/drawing/2014/main" val="3021713142"/>
                  </a:ext>
                </a:extLst>
              </a:tr>
            </a:tbl>
          </a:graphicData>
        </a:graphic>
      </p:graphicFrame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1958D752-9B32-421E-AC84-9802310E39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9554435"/>
              </p:ext>
            </p:extLst>
          </p:nvPr>
        </p:nvGraphicFramePr>
        <p:xfrm>
          <a:off x="753273" y="2068132"/>
          <a:ext cx="8211340" cy="432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66A0350D-44F4-4975-BFD0-52A09D6B01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1714500" cy="88582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BE2469C-1232-4D76-9A7A-B50E4A12D73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2404"/>
          <a:stretch/>
        </p:blipFill>
        <p:spPr>
          <a:xfrm>
            <a:off x="107504" y="4843883"/>
            <a:ext cx="2107188" cy="56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11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3">
            <a:extLst>
              <a:ext uri="{FF2B5EF4-FFF2-40B4-BE49-F238E27FC236}">
                <a16:creationId xmlns:a16="http://schemas.microsoft.com/office/drawing/2014/main" id="{7F8D29DF-D410-4C00-B45E-7B00B0CDF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Rückblick-Ausblick-Fragen!?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1DFC087E-A8CA-40C4-971C-B81B2A7FC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09692"/>
              </p:ext>
            </p:extLst>
          </p:nvPr>
        </p:nvGraphicFramePr>
        <p:xfrm>
          <a:off x="571500" y="2132856"/>
          <a:ext cx="8001000" cy="37089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92126">
                  <a:extLst>
                    <a:ext uri="{9D8B030D-6E8A-4147-A177-3AD203B41FA5}">
                      <a16:colId xmlns:a16="http://schemas.microsoft.com/office/drawing/2014/main" val="1249929294"/>
                    </a:ext>
                  </a:extLst>
                </a:gridCol>
                <a:gridCol w="7208874">
                  <a:extLst>
                    <a:ext uri="{9D8B030D-6E8A-4147-A177-3AD203B41FA5}">
                      <a16:colId xmlns:a16="http://schemas.microsoft.com/office/drawing/2014/main" val="3367142514"/>
                    </a:ext>
                  </a:extLst>
                </a:gridCol>
              </a:tblGrid>
              <a:tr h="37089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86854517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Mittlerer Abschluss – Bildungswege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67950378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Was bieten die beteiligten Schulen im Schulamtsbezirk?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36418640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ARS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985010880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BSB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96644489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5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BSK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90358609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6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KKS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3671950519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7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KSM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3800364367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8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Orientierungshilfen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421730775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9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Wo und wie finde ich weitere Informationen?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4620772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el 3">
            <a:extLst>
              <a:ext uri="{FF2B5EF4-FFF2-40B4-BE49-F238E27FC236}">
                <a16:creationId xmlns:a16="http://schemas.microsoft.com/office/drawing/2014/main" id="{9355B15A-A33D-4C4B-92FC-3C350CF5B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>
              <a:solidFill>
                <a:srgbClr val="DB2F36"/>
              </a:solidFill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41BED432-BEBE-43C6-85F9-1982EFD57417}"/>
              </a:ext>
            </a:extLst>
          </p:cNvPr>
          <p:cNvGrpSpPr/>
          <p:nvPr/>
        </p:nvGrpSpPr>
        <p:grpSpPr>
          <a:xfrm>
            <a:off x="899592" y="2965521"/>
            <a:ext cx="7776863" cy="897449"/>
            <a:chOff x="5291749" y="438140"/>
            <a:chExt cx="2846843" cy="897449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522CF886-D45C-4617-90C4-4F01BBA31C23}"/>
                </a:ext>
              </a:extLst>
            </p:cNvPr>
            <p:cNvSpPr/>
            <p:nvPr/>
          </p:nvSpPr>
          <p:spPr>
            <a:xfrm>
              <a:off x="5291749" y="467649"/>
              <a:ext cx="2846843" cy="86794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4609C5E-5FC2-42E1-B2DA-E15FD18840F4}"/>
                </a:ext>
              </a:extLst>
            </p:cNvPr>
            <p:cNvSpPr txBox="1"/>
            <p:nvPr/>
          </p:nvSpPr>
          <p:spPr>
            <a:xfrm>
              <a:off x="5291749" y="438140"/>
              <a:ext cx="2846843" cy="867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3600" b="1" kern="1200" dirty="0">
                  <a:solidFill>
                    <a:schemeClr val="tx1"/>
                  </a:solidFill>
                  <a:cs typeface="Arial" panose="020B0604020202020204" pitchFamily="34" charset="0"/>
                </a:rPr>
                <a:t>Vielen Dank für Ihr Interesse!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723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13">
            <a:extLst>
              <a:ext uri="{FF2B5EF4-FFF2-40B4-BE49-F238E27FC236}">
                <a16:creationId xmlns:a16="http://schemas.microsoft.com/office/drawing/2014/main" id="{11A2BDAB-F7DB-4337-BCD3-9F81BCD02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4662488"/>
            <a:ext cx="8048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el 3">
            <a:extLst>
              <a:ext uri="{FF2B5EF4-FFF2-40B4-BE49-F238E27FC236}">
                <a16:creationId xmlns:a16="http://schemas.microsoft.com/office/drawing/2014/main" id="{75292D3C-B730-4BDE-B225-1C297D739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Beteiligte Schulen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DAE6865E-4982-4C9E-982B-227903B4D7D8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2130425"/>
          <a:ext cx="7920037" cy="35814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242842">
                  <a:extLst>
                    <a:ext uri="{9D8B030D-6E8A-4147-A177-3AD203B41FA5}">
                      <a16:colId xmlns:a16="http://schemas.microsoft.com/office/drawing/2014/main" val="919002562"/>
                    </a:ext>
                  </a:extLst>
                </a:gridCol>
                <a:gridCol w="5677195">
                  <a:extLst>
                    <a:ext uri="{9D8B030D-6E8A-4147-A177-3AD203B41FA5}">
                      <a16:colId xmlns:a16="http://schemas.microsoft.com/office/drawing/2014/main" val="2194227233"/>
                    </a:ext>
                  </a:extLst>
                </a:gridCol>
              </a:tblGrid>
              <a:tr h="580543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Adolf-Reichwein-Schule</a:t>
                      </a:r>
                    </a:p>
                  </a:txBody>
                  <a:tcPr marT="45732" marB="45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16842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Berufliche Schulen Biedenkopf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538122040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Berufliche Schulen Kirchhain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07634234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Käthe-Kollwitz-Schule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2307887768"/>
                  </a:ext>
                </a:extLst>
              </a:tr>
              <a:tr h="655300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Kaufmännische Schulen Marburg</a:t>
                      </a:r>
                    </a:p>
                  </a:txBody>
                  <a:tcPr marT="45732" marB="45732" anchor="ctr"/>
                </a:tc>
                <a:extLst>
                  <a:ext uri="{0D108BD9-81ED-4DB2-BD59-A6C34878D82A}">
                    <a16:rowId xmlns:a16="http://schemas.microsoft.com/office/drawing/2014/main" val="3395393700"/>
                  </a:ext>
                </a:extLst>
              </a:tr>
              <a:tr h="379657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486745793"/>
                  </a:ext>
                </a:extLst>
              </a:tr>
            </a:tbl>
          </a:graphicData>
        </a:graphic>
      </p:graphicFrame>
      <p:pic>
        <p:nvPicPr>
          <p:cNvPr id="14362" name="Grafik 5">
            <a:extLst>
              <a:ext uri="{FF2B5EF4-FFF2-40B4-BE49-F238E27FC236}">
                <a16:creationId xmlns:a16="http://schemas.microsoft.com/office/drawing/2014/main" id="{B97D4E77-272D-49D6-86FF-3E0B1255F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00" b="23341"/>
          <a:stretch>
            <a:fillRect/>
          </a:stretch>
        </p:blipFill>
        <p:spPr bwMode="auto">
          <a:xfrm>
            <a:off x="1069975" y="2189163"/>
            <a:ext cx="11303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3" name="Grafik 7">
            <a:extLst>
              <a:ext uri="{FF2B5EF4-FFF2-40B4-BE49-F238E27FC236}">
                <a16:creationId xmlns:a16="http://schemas.microsoft.com/office/drawing/2014/main" id="{7B0DF6DB-0A55-4E70-B24F-5C40BC852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85"/>
          <a:stretch>
            <a:fillRect/>
          </a:stretch>
        </p:blipFill>
        <p:spPr bwMode="auto">
          <a:xfrm>
            <a:off x="868363" y="3532188"/>
            <a:ext cx="14446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4" name="Grafik 9">
            <a:extLst>
              <a:ext uri="{FF2B5EF4-FFF2-40B4-BE49-F238E27FC236}">
                <a16:creationId xmlns:a16="http://schemas.microsoft.com/office/drawing/2014/main" id="{37428FEB-467D-4135-B955-C43072259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754313"/>
            <a:ext cx="10429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5" name="Grafik 11">
            <a:extLst>
              <a:ext uri="{FF2B5EF4-FFF2-40B4-BE49-F238E27FC236}">
                <a16:creationId xmlns:a16="http://schemas.microsoft.com/office/drawing/2014/main" id="{1B16D156-8AA0-4B90-8F19-D8512A6BA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4075113"/>
            <a:ext cx="523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>
            <a:extLst>
              <a:ext uri="{FF2B5EF4-FFF2-40B4-BE49-F238E27FC236}">
                <a16:creationId xmlns:a16="http://schemas.microsoft.com/office/drawing/2014/main" id="{D6AB8B11-28FD-4836-825F-406DE1BA0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Schulamtsbezirk</a:t>
            </a:r>
          </a:p>
        </p:txBody>
      </p:sp>
      <p:pic>
        <p:nvPicPr>
          <p:cNvPr id="13315" name="Grafik 2">
            <a:extLst>
              <a:ext uri="{FF2B5EF4-FFF2-40B4-BE49-F238E27FC236}">
                <a16:creationId xmlns:a16="http://schemas.microsoft.com/office/drawing/2014/main" id="{4B22450C-703B-436B-AEB4-138C4F874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8" y="2060575"/>
            <a:ext cx="6880225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Grafik 4" descr="Markierung">
            <a:extLst>
              <a:ext uri="{FF2B5EF4-FFF2-40B4-BE49-F238E27FC236}">
                <a16:creationId xmlns:a16="http://schemas.microsoft.com/office/drawing/2014/main" id="{70917869-F94B-4FC5-A471-C87FFFAC7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7163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Grafik 7" descr="Markierung">
            <a:extLst>
              <a:ext uri="{FF2B5EF4-FFF2-40B4-BE49-F238E27FC236}">
                <a16:creationId xmlns:a16="http://schemas.microsoft.com/office/drawing/2014/main" id="{AD5A7991-3367-4E5E-BED3-3BCBAFC0B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663" y="374808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Grafik 8" descr="Markierung">
            <a:extLst>
              <a:ext uri="{FF2B5EF4-FFF2-40B4-BE49-F238E27FC236}">
                <a16:creationId xmlns:a16="http://schemas.microsoft.com/office/drawing/2014/main" id="{E28B4991-CF86-4DC8-ABD4-4C5BF3219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8" y="37163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Grafik 9" descr="Markierung">
            <a:extLst>
              <a:ext uri="{FF2B5EF4-FFF2-40B4-BE49-F238E27FC236}">
                <a16:creationId xmlns:a16="http://schemas.microsoft.com/office/drawing/2014/main" id="{BD486342-1C70-4024-852B-E8AA81B78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925" y="35639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Grafik 10" descr="Markierung">
            <a:extLst>
              <a:ext uri="{FF2B5EF4-FFF2-40B4-BE49-F238E27FC236}">
                <a16:creationId xmlns:a16="http://schemas.microsoft.com/office/drawing/2014/main" id="{84985367-4EA5-4FEB-9018-4AD189B26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0701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C2F9DB3-BBE1-42E9-9B6E-7778B50723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7" y="5554651"/>
            <a:ext cx="1266616" cy="126661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CCDA438-AC65-40FC-9992-405717E192C3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2" b="21579"/>
          <a:stretch/>
        </p:blipFill>
        <p:spPr>
          <a:xfrm>
            <a:off x="7330007" y="2447658"/>
            <a:ext cx="1202433" cy="4526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2543CFB-45F6-4013-B0B2-13E94755B5B9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9" y="1772816"/>
            <a:ext cx="1386639" cy="71643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AB7F44F-C715-4D4D-8ACC-6AC5C4C31E7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186" y="6165851"/>
            <a:ext cx="696162" cy="696162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BF082BC7-DDA8-4977-B98E-A55E2977730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5" y="6021288"/>
            <a:ext cx="914400" cy="765483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D6DDE0A7-CDB1-4D94-BD1C-B3CD1777FA3D}"/>
              </a:ext>
            </a:extLst>
          </p:cNvPr>
          <p:cNvCxnSpPr>
            <a:cxnSpLocks/>
          </p:cNvCxnSpPr>
          <p:nvPr/>
        </p:nvCxnSpPr>
        <p:spPr>
          <a:xfrm flipV="1">
            <a:off x="5966036" y="2868053"/>
            <a:ext cx="1266616" cy="11218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FC25D051-DA56-4F73-B3D2-342926A371B1}"/>
              </a:ext>
            </a:extLst>
          </p:cNvPr>
          <p:cNvCxnSpPr/>
          <p:nvPr/>
        </p:nvCxnSpPr>
        <p:spPr>
          <a:xfrm flipV="1">
            <a:off x="2365375" y="4293096"/>
            <a:ext cx="1918593" cy="172819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B89B048-F59E-41F4-AD07-E4CABFAFD31C}"/>
              </a:ext>
            </a:extLst>
          </p:cNvPr>
          <p:cNvCxnSpPr>
            <a:cxnSpLocks/>
          </p:cNvCxnSpPr>
          <p:nvPr/>
        </p:nvCxnSpPr>
        <p:spPr>
          <a:xfrm>
            <a:off x="4825630" y="4294186"/>
            <a:ext cx="2038721" cy="16719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DA69376-54E3-4BAC-91C8-5551A77D7A67}"/>
              </a:ext>
            </a:extLst>
          </p:cNvPr>
          <p:cNvCxnSpPr>
            <a:cxnSpLocks/>
            <a:stCxn id="13319" idx="2"/>
            <a:endCxn id="12" idx="0"/>
          </p:cNvCxnSpPr>
          <p:nvPr/>
        </p:nvCxnSpPr>
        <p:spPr>
          <a:xfrm>
            <a:off x="4556125" y="4478338"/>
            <a:ext cx="536142" cy="168751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132B4CA0-9E57-4D09-ADAA-5826E64111DC}"/>
              </a:ext>
            </a:extLst>
          </p:cNvPr>
          <p:cNvCxnSpPr>
            <a:cxnSpLocks/>
          </p:cNvCxnSpPr>
          <p:nvPr/>
        </p:nvCxnSpPr>
        <p:spPr>
          <a:xfrm>
            <a:off x="1763688" y="2348880"/>
            <a:ext cx="360040" cy="17842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>
            <a:extLst>
              <a:ext uri="{FF2B5EF4-FFF2-40B4-BE49-F238E27FC236}">
                <a16:creationId xmlns:a16="http://schemas.microsoft.com/office/drawing/2014/main" id="{D6AB8B11-28FD-4836-825F-406DE1BA0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Ein paar Gedanken vorab…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C6782360-FD33-48A1-AC04-333CE974F1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6391387"/>
              </p:ext>
            </p:extLst>
          </p:nvPr>
        </p:nvGraphicFramePr>
        <p:xfrm>
          <a:off x="0" y="1878013"/>
          <a:ext cx="9540552" cy="4907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3CB2FB3A-C39C-44EF-A7CB-886EA7BA651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r="16529"/>
          <a:stretch/>
        </p:blipFill>
        <p:spPr>
          <a:xfrm>
            <a:off x="4242362" y="3729251"/>
            <a:ext cx="1193734" cy="1283925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5DAA4A2-8511-44CC-BE83-998388B51DC5}"/>
              </a:ext>
            </a:extLst>
          </p:cNvPr>
          <p:cNvSpPr/>
          <p:nvPr/>
        </p:nvSpPr>
        <p:spPr>
          <a:xfrm>
            <a:off x="6156176" y="1052736"/>
            <a:ext cx="29878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DB2D36"/>
                </a:solidFill>
                <a:latin typeface="Bell MT" panose="02020503060305020303" pitchFamily="18" charset="0"/>
              </a:rPr>
              <a:t>An den Scheidewegen des Lebens stehen keine Wegweiser.</a:t>
            </a:r>
          </a:p>
          <a:p>
            <a:pPr algn="r"/>
            <a:r>
              <a:rPr lang="de-DE" dirty="0">
                <a:solidFill>
                  <a:srgbClr val="DB2D36"/>
                </a:solidFill>
                <a:latin typeface="Bell MT" panose="02020503060305020303" pitchFamily="18" charset="0"/>
              </a:rPr>
              <a:t>Charlie Chaplin</a:t>
            </a:r>
            <a:endParaRPr lang="de-DE" b="0" i="0" u="none" strike="noStrike" dirty="0">
              <a:solidFill>
                <a:srgbClr val="DB2D36"/>
              </a:solidFill>
              <a:effectLst/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1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5601DA-AB18-434E-95F4-317C19FF5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D325D9-60A4-4AD7-A62F-1D269EA9A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F2129D-1176-4E5A-BC7F-D065D6DD8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6F91927-41AA-44EB-B652-2CD395ECB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F779E4-B1A3-4486-9B95-96DE26C47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CAC386-408B-42C0-A5C5-DD0A903C65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167632-64B1-426C-A044-2AE6462CA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39BAC40-6DF6-4336-9FD0-363D95321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FF7D7D-DABE-4135-98F6-BF6C8D6E43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E1B39A-ACEA-4921-AEFC-BE0B81801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B06965-F277-4E7E-B4D1-5396187BF4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3">
            <a:extLst>
              <a:ext uri="{FF2B5EF4-FFF2-40B4-BE49-F238E27FC236}">
                <a16:creationId xmlns:a16="http://schemas.microsoft.com/office/drawing/2014/main" id="{54D61A5D-1679-444E-890E-66EDC08D4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Überblick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02198A03-7DD4-4DFE-B285-E0150F5E1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92739"/>
              </p:ext>
            </p:extLst>
          </p:nvPr>
        </p:nvGraphicFramePr>
        <p:xfrm>
          <a:off x="611188" y="1878013"/>
          <a:ext cx="8001000" cy="37089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92126">
                  <a:extLst>
                    <a:ext uri="{9D8B030D-6E8A-4147-A177-3AD203B41FA5}">
                      <a16:colId xmlns:a16="http://schemas.microsoft.com/office/drawing/2014/main" val="1249929294"/>
                    </a:ext>
                  </a:extLst>
                </a:gridCol>
                <a:gridCol w="7208874">
                  <a:extLst>
                    <a:ext uri="{9D8B030D-6E8A-4147-A177-3AD203B41FA5}">
                      <a16:colId xmlns:a16="http://schemas.microsoft.com/office/drawing/2014/main" val="3367142514"/>
                    </a:ext>
                  </a:extLst>
                </a:gridCol>
              </a:tblGrid>
              <a:tr h="37089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86854517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Mittlerer Abschluss – Bildungswege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67950378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Was bieten die beteiligten Schulen im Schulamtsbezirk?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36418640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ARS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985010880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BSB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96644489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5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BSK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290358609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6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KKS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3671950519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7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Bildungsangebote: KSM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3800364367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8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Orientierungshilfen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421730775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9</a:t>
                      </a: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Wo und wie finde ich weitere Informationen?</a:t>
                      </a:r>
                    </a:p>
                  </a:txBody>
                  <a:tcPr marL="91444" marR="91444" marT="45727" marB="45727"/>
                </a:tc>
                <a:extLst>
                  <a:ext uri="{0D108BD9-81ED-4DB2-BD59-A6C34878D82A}">
                    <a16:rowId xmlns:a16="http://schemas.microsoft.com/office/drawing/2014/main" val="14620772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3">
            <a:extLst>
              <a:ext uri="{FF2B5EF4-FFF2-40B4-BE49-F238E27FC236}">
                <a16:creationId xmlns:a16="http://schemas.microsoft.com/office/drawing/2014/main" id="{133BBFDF-CCDD-436F-B273-1F64E581E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432800" cy="864096"/>
          </a:xfrm>
        </p:spPr>
        <p:txBody>
          <a:bodyPr/>
          <a:lstStyle/>
          <a:p>
            <a:r>
              <a:rPr lang="de-DE" altLang="de-DE" dirty="0"/>
              <a:t>Mittlerer Abschluss – </a:t>
            </a:r>
            <a:br>
              <a:rPr lang="de-DE" altLang="de-DE" dirty="0"/>
            </a:br>
            <a:r>
              <a:rPr lang="de-DE" altLang="de-DE" dirty="0"/>
              <a:t>Anschlussqualifikation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1B050B25-020E-4627-A767-A8F64ECB1D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7944464"/>
              </p:ext>
            </p:extLst>
          </p:nvPr>
        </p:nvGraphicFramePr>
        <p:xfrm>
          <a:off x="467544" y="1412776"/>
          <a:ext cx="8432800" cy="4956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753FE2-222D-4559-B179-122391857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3C713E-4C5D-4233-98BA-E8F984E23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326C3E-0233-453C-B1C5-341C01715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EF4AA4-F8C9-489A-A061-98421FF52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EAA74B7-25DE-42AC-9996-6B7323599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5B5DA7-0F9D-4B71-8637-59D105E95A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7BC46C-934F-40CB-9CC3-ECE7C59BF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E8FB8C0-4D35-4CC7-8638-504CAAE37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3B3C3B-1F1B-4AEB-81BD-DC206D3FC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609620-C25D-4541-B520-ECFC39716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26AFB13-33B8-4A20-BF02-12856E704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22AA89-A80C-468B-A737-397D64B2E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DF3A8-76A4-47E0-8A5B-988939C95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0CB832-EF30-43C0-9DF7-A2A15F8AF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2E9AE5-FCBB-48D1-B052-D3B73709B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F244C2-D843-4B29-B3C9-A2652D604A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8FB272-40FC-48A4-8E7A-D73E96B28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4DEE2E-070E-45D5-85AF-047092990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80C88D-F999-4581-B650-FEDDDA853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192E980-A242-45A5-9E7E-AAF1D64B62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8AECF8-D189-4A43-AE0A-2BDC65F1B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25C689-BF6B-461C-B6EE-BA60F3B9DE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A21C36-56C3-41B4-8DCD-D79ED65F0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58852F9-77E5-4DE5-871E-07337FA06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9B2C68-F105-4EB0-80DC-DB82C5D9A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D71799-BC28-414B-959F-541328700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C86834-8723-4DAD-9AD0-A397EADB5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25AD4C0-9CEA-453A-BE51-CFC857EFD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D4CC11-0E83-423A-90CF-7CE38D1A0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BE9514-5EE0-47F9-97E6-15A864E5C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B5190A-04CF-43E4-9DC8-66DEDD462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E9A2CC-C606-481F-AC47-88BEE9D58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DD0A1C-83B1-4FF6-B033-AFF154FA5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50E5A2-CD39-4DFE-95A1-064B2564E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21BDF8-8D99-437B-BBFB-37539F32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B8B40A6-03AC-4C3E-970C-9B02A9807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47613A9-9631-4B42-9342-7F45C49B7A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1B299E7B-E802-457D-86BD-E3F7BBC0D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57" y="2276872"/>
            <a:ext cx="8410575" cy="3600673"/>
          </a:xfrm>
        </p:spPr>
        <p:txBody>
          <a:bodyPr/>
          <a:lstStyle/>
          <a:p>
            <a:pPr marL="0" indent="0">
              <a:buNone/>
            </a:pPr>
            <a:r>
              <a:rPr lang="de-DE" sz="3200" kern="1200" dirty="0"/>
              <a:t>Zweijährige Höhere Berufsfachschule</a:t>
            </a:r>
          </a:p>
          <a:p>
            <a:pPr>
              <a:lnSpc>
                <a:spcPct val="250000"/>
              </a:lnSpc>
            </a:pPr>
            <a:r>
              <a:rPr lang="de-DE" sz="2400" dirty="0"/>
              <a:t>Assistentenberufe mit unterschiedlichen Fachrichtungen</a:t>
            </a:r>
          </a:p>
          <a:p>
            <a:pPr>
              <a:lnSpc>
                <a:spcPct val="250000"/>
              </a:lnSpc>
            </a:pPr>
            <a:r>
              <a:rPr lang="de-DE" sz="2400" dirty="0"/>
              <a:t>Alternative zur dualen Ausbildung</a:t>
            </a:r>
          </a:p>
          <a:p>
            <a:pPr>
              <a:lnSpc>
                <a:spcPct val="250000"/>
              </a:lnSpc>
            </a:pPr>
            <a:r>
              <a:rPr lang="de-DE" sz="2400" dirty="0"/>
              <a:t>Schulische Abschlussprüfung </a:t>
            </a:r>
            <a:r>
              <a:rPr lang="de-DE" sz="1700" dirty="0"/>
              <a:t>(Staatl. geprüfte(r) Assistent(in) für …)</a:t>
            </a:r>
          </a:p>
        </p:txBody>
      </p:sp>
      <p:sp>
        <p:nvSpPr>
          <p:cNvPr id="16386" name="Titel 3">
            <a:extLst>
              <a:ext uri="{FF2B5EF4-FFF2-40B4-BE49-F238E27FC236}">
                <a16:creationId xmlns:a16="http://schemas.microsoft.com/office/drawing/2014/main" id="{133BBFDF-CCDD-436F-B273-1F64E581E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Mittlerer Abschluss - Anschlussqualifikation</a:t>
            </a:r>
          </a:p>
        </p:txBody>
      </p:sp>
    </p:spTree>
    <p:extLst>
      <p:ext uri="{BB962C8B-B14F-4D97-AF65-F5344CB8AC3E}">
        <p14:creationId xmlns:p14="http://schemas.microsoft.com/office/powerpoint/2010/main" val="280584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2D7C472-3B9E-4F06-A215-ED6AF6B0B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83976"/>
              </p:ext>
            </p:extLst>
          </p:nvPr>
        </p:nvGraphicFramePr>
        <p:xfrm>
          <a:off x="467544" y="1091329"/>
          <a:ext cx="8352925" cy="574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0585">
                  <a:extLst>
                    <a:ext uri="{9D8B030D-6E8A-4147-A177-3AD203B41FA5}">
                      <a16:colId xmlns:a16="http://schemas.microsoft.com/office/drawing/2014/main" val="415745949"/>
                    </a:ext>
                  </a:extLst>
                </a:gridCol>
                <a:gridCol w="1670585">
                  <a:extLst>
                    <a:ext uri="{9D8B030D-6E8A-4147-A177-3AD203B41FA5}">
                      <a16:colId xmlns:a16="http://schemas.microsoft.com/office/drawing/2014/main" val="884886766"/>
                    </a:ext>
                  </a:extLst>
                </a:gridCol>
                <a:gridCol w="1670585">
                  <a:extLst>
                    <a:ext uri="{9D8B030D-6E8A-4147-A177-3AD203B41FA5}">
                      <a16:colId xmlns:a16="http://schemas.microsoft.com/office/drawing/2014/main" val="333458617"/>
                    </a:ext>
                  </a:extLst>
                </a:gridCol>
                <a:gridCol w="1670585">
                  <a:extLst>
                    <a:ext uri="{9D8B030D-6E8A-4147-A177-3AD203B41FA5}">
                      <a16:colId xmlns:a16="http://schemas.microsoft.com/office/drawing/2014/main" val="3003628505"/>
                    </a:ext>
                  </a:extLst>
                </a:gridCol>
                <a:gridCol w="1670585">
                  <a:extLst>
                    <a:ext uri="{9D8B030D-6E8A-4147-A177-3AD203B41FA5}">
                      <a16:colId xmlns:a16="http://schemas.microsoft.com/office/drawing/2014/main" val="264789367"/>
                    </a:ext>
                  </a:extLst>
                </a:gridCol>
              </a:tblGrid>
              <a:tr h="315589">
                <a:tc gridSpan="5"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HOCHSCHULE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384233"/>
                  </a:ext>
                </a:extLst>
              </a:tr>
              <a:tr h="545108">
                <a:tc gridSpan="4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Zugang zu allen gestuften Studiengängen</a:t>
                      </a:r>
                    </a:p>
                    <a:p>
                      <a:pPr algn="ctr"/>
                      <a:r>
                        <a:rPr lang="de-DE" sz="1600" dirty="0"/>
                        <a:t>Zugang zu beruflichen Weiterbildungen (Fachschulen/Meister)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Zugang zu allen Studiengängen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92579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2178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/>
                        <a:t>Allg. Fachhoch-schulreife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234500"/>
                  </a:ext>
                </a:extLst>
              </a:tr>
              <a:tr h="774627"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Allg. Fachhoch-schulreife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Allg. Fachhoch-schulreife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FOS</a:t>
                      </a:r>
                    </a:p>
                    <a:p>
                      <a:pPr algn="ctr"/>
                      <a:r>
                        <a:rPr lang="de-DE" sz="1600" b="0" dirty="0"/>
                        <a:t>Form B (1-jährig)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Allg. Fachhoch-schulreife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Allgemeine Hochschulreife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18136"/>
                  </a:ext>
                </a:extLst>
              </a:tr>
              <a:tr h="1147596"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HBFS</a:t>
                      </a:r>
                      <a:br>
                        <a:rPr lang="de-DE" sz="1600" dirty="0"/>
                      </a:br>
                      <a:r>
                        <a:rPr lang="de-DE" sz="1400" dirty="0"/>
                        <a:t>mit Zusatzunterricht</a:t>
                      </a:r>
                    </a:p>
                    <a:p>
                      <a:pPr algn="ctr"/>
                      <a:r>
                        <a:rPr lang="de-DE" sz="1400" dirty="0"/>
                        <a:t>2- bis 3 ½ - jährig  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Duale Ausbildung</a:t>
                      </a:r>
                    </a:p>
                    <a:p>
                      <a:pPr algn="ctr"/>
                      <a:r>
                        <a:rPr lang="de-DE" sz="1400" dirty="0"/>
                        <a:t>mit Zusatzunterricht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und Prüfung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Duale Ausbildung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FOS</a:t>
                      </a:r>
                    </a:p>
                    <a:p>
                      <a:pPr algn="ctr"/>
                      <a:r>
                        <a:rPr lang="de-DE" sz="1600" dirty="0"/>
                        <a:t>Form A</a:t>
                      </a:r>
                    </a:p>
                    <a:p>
                      <a:pPr algn="ctr"/>
                      <a:r>
                        <a:rPr lang="de-DE" sz="1600" dirty="0"/>
                        <a:t>2-jährig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err="1"/>
                        <a:t>Gymn</a:t>
                      </a:r>
                      <a:r>
                        <a:rPr lang="de-DE" sz="1600" b="1" dirty="0"/>
                        <a:t>. Oberstufe / Berufliches Gymnasium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845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endParaRPr lang="de-DE" sz="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2810311"/>
                  </a:ext>
                </a:extLst>
              </a:tr>
              <a:tr h="315589">
                <a:tc gridSpan="5"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Mittlerer Abschluss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292636"/>
                  </a:ext>
                </a:extLst>
              </a:tr>
              <a:tr h="946767"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Duale Ausbildung</a:t>
                      </a:r>
                    </a:p>
                    <a:p>
                      <a:pPr algn="ctr"/>
                      <a:r>
                        <a:rPr lang="de-DE" sz="1400" dirty="0"/>
                        <a:t>mit Zusatzunterricht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BFS (2-jährig)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zehntes </a:t>
                      </a:r>
                      <a:r>
                        <a:rPr lang="de-DE" sz="1600" b="1" dirty="0"/>
                        <a:t>Hauptschuljahr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617229"/>
                  </a:ext>
                </a:extLst>
              </a:tr>
              <a:tr h="315589"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Hauptschulabschluss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883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LA-Grunddesign">
  <a:themeElements>
    <a:clrScheme name="ppt-Vorlage_IQ-Standard_2011 15">
      <a:dk1>
        <a:srgbClr val="000000"/>
      </a:dk1>
      <a:lt1>
        <a:srgbClr val="FFFFFF"/>
      </a:lt1>
      <a:dk2>
        <a:srgbClr val="004B95"/>
      </a:dk2>
      <a:lt2>
        <a:srgbClr val="C0C0C0"/>
      </a:lt2>
      <a:accent1>
        <a:srgbClr val="799BC5"/>
      </a:accent1>
      <a:accent2>
        <a:srgbClr val="DB2D36"/>
      </a:accent2>
      <a:accent3>
        <a:srgbClr val="FFFFFF"/>
      </a:accent3>
      <a:accent4>
        <a:srgbClr val="000000"/>
      </a:accent4>
      <a:accent5>
        <a:srgbClr val="BECBDF"/>
      </a:accent5>
      <a:accent6>
        <a:srgbClr val="C62830"/>
      </a:accent6>
      <a:hlink>
        <a:srgbClr val="004B95"/>
      </a:hlink>
      <a:folHlink>
        <a:srgbClr val="808080"/>
      </a:folHlink>
    </a:clrScheme>
    <a:fontScheme name="ppt-Vorlage_IQ-Standard_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-Vorlage_IQ-Standard_2011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CCDE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AE3EE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5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6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FFCC00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1236</Words>
  <Application>Microsoft Office PowerPoint</Application>
  <PresentationFormat>Bildschirmpräsentation (4:3)</PresentationFormat>
  <Paragraphs>354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Bell MT</vt:lpstr>
      <vt:lpstr>Courier New</vt:lpstr>
      <vt:lpstr>Symbol</vt:lpstr>
      <vt:lpstr>Wingdings</vt:lpstr>
      <vt:lpstr>1_LA-Grunddesign</vt:lpstr>
      <vt:lpstr>Herzlich willkommen zur gemeinsamen Informationsveranstaltung der  Beruflichen Schulen im Schulamtsbezirk Marburg-Biedenkopf</vt:lpstr>
      <vt:lpstr>Herzlich willkommen zur gemeinsamen Informationsveranstaltung der Beruflichen Schulen im Landkreis Marburg-Biedenkopf </vt:lpstr>
      <vt:lpstr>Beteiligte Schulen</vt:lpstr>
      <vt:lpstr>Schulamtsbezirk</vt:lpstr>
      <vt:lpstr>Ein paar Gedanken vorab…</vt:lpstr>
      <vt:lpstr>Überblick</vt:lpstr>
      <vt:lpstr>Mittlerer Abschluss –  Anschlussqualifikation</vt:lpstr>
      <vt:lpstr>Mittlerer Abschluss - Anschlussqualifikation</vt:lpstr>
      <vt:lpstr>PowerPoint-Präsentation</vt:lpstr>
      <vt:lpstr>Fachrichtungen an den Beruflichen Schulen</vt:lpstr>
      <vt:lpstr>Adolf-Reichwein-Schule</vt:lpstr>
      <vt:lpstr>Berufliche Schulen Biedenkopf</vt:lpstr>
      <vt:lpstr>Berufliche Schulen Kirchhain</vt:lpstr>
      <vt:lpstr>Käthe-Kollwitz-Schule</vt:lpstr>
      <vt:lpstr>Kaufmännische Schulen Marburg</vt:lpstr>
      <vt:lpstr>PowerPoint-Präsentation</vt:lpstr>
      <vt:lpstr>Entscheidungshilfe nach Schulformen</vt:lpstr>
      <vt:lpstr>Wie finde ich Ansprechpartner für ein Beratungsgespräch?</vt:lpstr>
      <vt:lpstr>Tage der offenen Tür | Info-Veranstaltungen Marburg</vt:lpstr>
      <vt:lpstr>Tage der offenen Tür | Info-Veranstaltungen Landkreis</vt:lpstr>
      <vt:lpstr>Rückblick-Ausblick-Fragen!?</vt:lpstr>
      <vt:lpstr>PowerPoint-Präsentation</vt:lpstr>
    </vt:vector>
  </TitlesOfParts>
  <Company>Land Hessen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Kofranek, Jan (LSA)</dc:creator>
  <cp:lastModifiedBy>Petri, Robert</cp:lastModifiedBy>
  <cp:revision>95</cp:revision>
  <cp:lastPrinted>2017-11-03T08:12:42Z</cp:lastPrinted>
  <dcterms:created xsi:type="dcterms:W3CDTF">2015-07-01T09:57:05Z</dcterms:created>
  <dcterms:modified xsi:type="dcterms:W3CDTF">2023-10-14T09:08:36Z</dcterms:modified>
</cp:coreProperties>
</file>